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docProps/custom.xml" ContentType="application/vnd.openxmlformats-officedocument.custom-properti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  <p:sldMasterId id="2147483672" r:id="rId3"/>
    <p:sldMasterId id="2147483688" r:id="rId4"/>
    <p:sldMasterId id="2147483703" r:id="rId5"/>
  </p:sldMasterIdLst>
  <p:notesMasterIdLst>
    <p:notesMasterId r:id="rId94"/>
  </p:notesMasterIdLst>
  <p:handoutMasterIdLst>
    <p:handoutMasterId r:id="rId95"/>
  </p:handoutMasterIdLst>
  <p:sldIdLst>
    <p:sldId id="256" r:id="rId6"/>
    <p:sldId id="269" r:id="rId7"/>
    <p:sldId id="351" r:id="rId8"/>
    <p:sldId id="352" r:id="rId9"/>
    <p:sldId id="356" r:id="rId10"/>
    <p:sldId id="365" r:id="rId11"/>
    <p:sldId id="271" r:id="rId12"/>
    <p:sldId id="272" r:id="rId13"/>
    <p:sldId id="273" r:id="rId14"/>
    <p:sldId id="274" r:id="rId15"/>
    <p:sldId id="275" r:id="rId16"/>
    <p:sldId id="364" r:id="rId17"/>
    <p:sldId id="276" r:id="rId18"/>
    <p:sldId id="277" r:id="rId19"/>
    <p:sldId id="279" r:id="rId20"/>
    <p:sldId id="280" r:id="rId21"/>
    <p:sldId id="281" r:id="rId22"/>
    <p:sldId id="282" r:id="rId23"/>
    <p:sldId id="283" r:id="rId24"/>
    <p:sldId id="287" r:id="rId25"/>
    <p:sldId id="288" r:id="rId26"/>
    <p:sldId id="278" r:id="rId27"/>
    <p:sldId id="290" r:id="rId28"/>
    <p:sldId id="371" r:id="rId29"/>
    <p:sldId id="411" r:id="rId30"/>
    <p:sldId id="409" r:id="rId31"/>
    <p:sldId id="410" r:id="rId32"/>
    <p:sldId id="412" r:id="rId33"/>
    <p:sldId id="289" r:id="rId34"/>
    <p:sldId id="294" r:id="rId35"/>
    <p:sldId id="295" r:id="rId36"/>
    <p:sldId id="296" r:id="rId37"/>
    <p:sldId id="297" r:id="rId38"/>
    <p:sldId id="298" r:id="rId39"/>
    <p:sldId id="300" r:id="rId40"/>
    <p:sldId id="301" r:id="rId41"/>
    <p:sldId id="302" r:id="rId42"/>
    <p:sldId id="303" r:id="rId43"/>
    <p:sldId id="304" r:id="rId44"/>
    <p:sldId id="306" r:id="rId45"/>
    <p:sldId id="373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1" r:id="rId60"/>
    <p:sldId id="322" r:id="rId61"/>
    <p:sldId id="323" r:id="rId62"/>
    <p:sldId id="339" r:id="rId63"/>
    <p:sldId id="340" r:id="rId64"/>
    <p:sldId id="341" r:id="rId65"/>
    <p:sldId id="343" r:id="rId66"/>
    <p:sldId id="366" r:id="rId67"/>
    <p:sldId id="405" r:id="rId68"/>
    <p:sldId id="345" r:id="rId69"/>
    <p:sldId id="401" r:id="rId70"/>
    <p:sldId id="402" r:id="rId71"/>
    <p:sldId id="403" r:id="rId72"/>
    <p:sldId id="406" r:id="rId73"/>
    <p:sldId id="404" r:id="rId74"/>
    <p:sldId id="346" r:id="rId75"/>
    <p:sldId id="347" r:id="rId76"/>
    <p:sldId id="348" r:id="rId77"/>
    <p:sldId id="349" r:id="rId78"/>
    <p:sldId id="350" r:id="rId79"/>
    <p:sldId id="382" r:id="rId80"/>
    <p:sldId id="383" r:id="rId81"/>
    <p:sldId id="407" r:id="rId82"/>
    <p:sldId id="384" r:id="rId83"/>
    <p:sldId id="391" r:id="rId84"/>
    <p:sldId id="392" r:id="rId85"/>
    <p:sldId id="393" r:id="rId86"/>
    <p:sldId id="394" r:id="rId87"/>
    <p:sldId id="395" r:id="rId88"/>
    <p:sldId id="396" r:id="rId89"/>
    <p:sldId id="397" r:id="rId90"/>
    <p:sldId id="398" r:id="rId91"/>
    <p:sldId id="413" r:id="rId92"/>
    <p:sldId id="372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SUBDIT PN" initials="KP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36"/>
    <a:srgbClr val="000066"/>
    <a:srgbClr val="FF3300"/>
    <a:srgbClr val="60531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53" autoAdjust="0"/>
    <p:restoredTop sz="73464" autoAdjust="0"/>
  </p:normalViewPr>
  <p:slideViewPr>
    <p:cSldViewPr>
      <p:cViewPr varScale="1">
        <p:scale>
          <a:sx n="33" d="100"/>
          <a:sy n="33" d="100"/>
        </p:scale>
        <p:origin x="-13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54"/>
    </p:cViewPr>
  </p:sorterViewPr>
  <p:notesViewPr>
    <p:cSldViewPr>
      <p:cViewPr varScale="1">
        <p:scale>
          <a:sx n="78" d="100"/>
          <a:sy n="78" d="100"/>
        </p:scale>
        <p:origin x="-2070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97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4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notesMaster" Target="notesMasters/notesMaster1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gi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2228E8-AAB5-465D-BDD7-F239792ED632}" type="doc">
      <dgm:prSet loTypeId="urn:microsoft.com/office/officeart/2005/8/layout/hProcess10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F88C3B-4186-40CA-ABFE-83C8A1510AD5}">
      <dgm:prSet phldrT="[Text]" custT="1"/>
      <dgm:spPr/>
      <dgm:t>
        <a:bodyPr/>
        <a:lstStyle/>
        <a:p>
          <a:r>
            <a:rPr lang="en-US" sz="1800" b="1" dirty="0" err="1" smtClean="0">
              <a:latin typeface="Calisto MT" pitchFamily="18" charset="0"/>
            </a:rPr>
            <a:t>Pendaftaran</a:t>
          </a:r>
          <a:endParaRPr lang="en-US" sz="1800" b="1" dirty="0">
            <a:latin typeface="Calisto MT" pitchFamily="18" charset="0"/>
          </a:endParaRPr>
        </a:p>
      </dgm:t>
    </dgm:pt>
    <dgm:pt modelId="{1AEC7886-433E-4327-A5A6-1AF4F6905180}" type="parTrans" cxnId="{A2D6F898-083D-4A4E-924D-9E06ED02DC29}">
      <dgm:prSet/>
      <dgm:spPr/>
      <dgm:t>
        <a:bodyPr/>
        <a:lstStyle/>
        <a:p>
          <a:endParaRPr lang="en-US"/>
        </a:p>
      </dgm:t>
    </dgm:pt>
    <dgm:pt modelId="{23C0FFFD-ECE0-4A59-8797-3CA320D571EC}" type="sibTrans" cxnId="{A2D6F898-083D-4A4E-924D-9E06ED02DC29}">
      <dgm:prSet/>
      <dgm:spPr/>
      <dgm:t>
        <a:bodyPr/>
        <a:lstStyle/>
        <a:p>
          <a:endParaRPr lang="en-US"/>
        </a:p>
      </dgm:t>
    </dgm:pt>
    <dgm:pt modelId="{574179F8-173B-4F99-9001-954AD2285A05}">
      <dgm:prSet phldrT="[Text]" custT="1"/>
      <dgm:spPr/>
      <dgm:t>
        <a:bodyPr/>
        <a:lstStyle/>
        <a:p>
          <a:r>
            <a:rPr lang="en-US" sz="1800" b="1" dirty="0" err="1" smtClean="0">
              <a:latin typeface="Calisto MT" pitchFamily="18" charset="0"/>
            </a:rPr>
            <a:t>Pembuatan</a:t>
          </a:r>
          <a:r>
            <a:rPr lang="en-US" sz="1800" b="1" dirty="0" smtClean="0">
              <a:latin typeface="Calisto MT" pitchFamily="18" charset="0"/>
            </a:rPr>
            <a:t> </a:t>
          </a:r>
          <a:r>
            <a:rPr lang="en-US" sz="1800" b="1" dirty="0" err="1" smtClean="0">
              <a:latin typeface="Calisto MT" pitchFamily="18" charset="0"/>
            </a:rPr>
            <a:t>kode</a:t>
          </a:r>
          <a:r>
            <a:rPr lang="en-US" sz="1800" b="1" dirty="0" smtClean="0">
              <a:latin typeface="Calisto MT" pitchFamily="18" charset="0"/>
            </a:rPr>
            <a:t> </a:t>
          </a:r>
          <a:r>
            <a:rPr lang="en-US" sz="1800" b="1" i="1" dirty="0" smtClean="0">
              <a:latin typeface="Calisto MT" pitchFamily="18" charset="0"/>
            </a:rPr>
            <a:t>Billing</a:t>
          </a:r>
        </a:p>
      </dgm:t>
    </dgm:pt>
    <dgm:pt modelId="{84AB1EE6-F114-4623-B243-5600A0A3B05C}" type="parTrans" cxnId="{14490809-F0EA-4E7B-A2D3-54D15E2CB910}">
      <dgm:prSet/>
      <dgm:spPr/>
      <dgm:t>
        <a:bodyPr/>
        <a:lstStyle/>
        <a:p>
          <a:endParaRPr lang="en-US"/>
        </a:p>
      </dgm:t>
    </dgm:pt>
    <dgm:pt modelId="{783F0412-0B63-4BE1-85BD-0834E5EB3C30}" type="sibTrans" cxnId="{14490809-F0EA-4E7B-A2D3-54D15E2CB910}">
      <dgm:prSet/>
      <dgm:spPr/>
      <dgm:t>
        <a:bodyPr/>
        <a:lstStyle/>
        <a:p>
          <a:endParaRPr lang="en-US"/>
        </a:p>
      </dgm:t>
    </dgm:pt>
    <dgm:pt modelId="{3E8E9D62-8BDF-4710-92EF-2E6EE2E0BA27}">
      <dgm:prSet phldrT="[Text]" custT="1"/>
      <dgm:spPr/>
      <dgm:t>
        <a:bodyPr/>
        <a:lstStyle/>
        <a:p>
          <a:r>
            <a:rPr lang="en-US" sz="1800" b="1" dirty="0" err="1" smtClean="0">
              <a:latin typeface="Calisto MT" pitchFamily="18" charset="0"/>
            </a:rPr>
            <a:t>Pembayaran</a:t>
          </a:r>
          <a:endParaRPr lang="en-US" sz="1800" b="1" dirty="0">
            <a:latin typeface="Calisto MT" pitchFamily="18" charset="0"/>
          </a:endParaRPr>
        </a:p>
      </dgm:t>
    </dgm:pt>
    <dgm:pt modelId="{E7717D14-A062-44D9-A22E-FC7744060275}" type="parTrans" cxnId="{19C3D640-3A62-4CCC-8495-0091C7CEC5AB}">
      <dgm:prSet/>
      <dgm:spPr/>
      <dgm:t>
        <a:bodyPr/>
        <a:lstStyle/>
        <a:p>
          <a:endParaRPr lang="en-US"/>
        </a:p>
      </dgm:t>
    </dgm:pt>
    <dgm:pt modelId="{559F8BAF-49D1-4955-899B-44C628450DAA}" type="sibTrans" cxnId="{19C3D640-3A62-4CCC-8495-0091C7CEC5AB}">
      <dgm:prSet/>
      <dgm:spPr/>
      <dgm:t>
        <a:bodyPr/>
        <a:lstStyle/>
        <a:p>
          <a:endParaRPr lang="en-US"/>
        </a:p>
      </dgm:t>
    </dgm:pt>
    <dgm:pt modelId="{1B7BEC8C-A56E-4EB4-A3E4-0CAF5949B0E2}">
      <dgm:prSet phldrT="[Text]" custT="1"/>
      <dgm:spPr/>
      <dgm:t>
        <a:bodyPr/>
        <a:lstStyle/>
        <a:p>
          <a:r>
            <a:rPr lang="en-US" sz="1800" b="1" dirty="0" err="1" smtClean="0">
              <a:latin typeface="Calisto MT" pitchFamily="18" charset="0"/>
            </a:rPr>
            <a:t>Penutupan</a:t>
          </a:r>
          <a:r>
            <a:rPr lang="en-US" sz="1800" b="1" dirty="0" smtClean="0">
              <a:latin typeface="Calisto MT" pitchFamily="18" charset="0"/>
            </a:rPr>
            <a:t> </a:t>
          </a:r>
          <a:r>
            <a:rPr lang="en-US" sz="1800" b="1" i="1" dirty="0" smtClean="0">
              <a:latin typeface="Calisto MT" pitchFamily="18" charset="0"/>
            </a:rPr>
            <a:t>Billing</a:t>
          </a:r>
          <a:endParaRPr lang="en-US" sz="1800" b="1" i="1" dirty="0">
            <a:latin typeface="Calisto MT" pitchFamily="18" charset="0"/>
          </a:endParaRPr>
        </a:p>
      </dgm:t>
    </dgm:pt>
    <dgm:pt modelId="{B14AD808-29E6-45C7-87EA-A54E3002BED8}" type="parTrans" cxnId="{A1244B60-9924-4245-8C58-9413CB9707D5}">
      <dgm:prSet/>
      <dgm:spPr/>
      <dgm:t>
        <a:bodyPr/>
        <a:lstStyle/>
        <a:p>
          <a:endParaRPr lang="en-US"/>
        </a:p>
      </dgm:t>
    </dgm:pt>
    <dgm:pt modelId="{A17BE3BE-264E-40DB-915E-8C5020E3C2CF}" type="sibTrans" cxnId="{A1244B60-9924-4245-8C58-9413CB9707D5}">
      <dgm:prSet/>
      <dgm:spPr/>
      <dgm:t>
        <a:bodyPr/>
        <a:lstStyle/>
        <a:p>
          <a:endParaRPr lang="en-US"/>
        </a:p>
      </dgm:t>
    </dgm:pt>
    <dgm:pt modelId="{0B4A0CC6-D058-40BC-BB1B-06C8BC5F6132}" type="pres">
      <dgm:prSet presAssocID="{9A2228E8-AAB5-465D-BDD7-F239792ED63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85F9FE-B817-4D3F-9B1D-26F5E4280E1B}" type="pres">
      <dgm:prSet presAssocID="{F5F88C3B-4186-40CA-ABFE-83C8A1510AD5}" presName="composite" presStyleCnt="0"/>
      <dgm:spPr/>
    </dgm:pt>
    <dgm:pt modelId="{348AE12D-E593-49D4-BA58-A7CBB85E1FDC}" type="pres">
      <dgm:prSet presAssocID="{F5F88C3B-4186-40CA-ABFE-83C8A1510AD5}" presName="imagSh" presStyleLbl="bgImgPlace1" presStyleIdx="0" presStyleCnt="4" custLinFactNeighborX="-77" custLinFactNeighborY="-3163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A3BB9BB-E78E-4716-A8C9-B4335ACA41A5}" type="pres">
      <dgm:prSet presAssocID="{F5F88C3B-4186-40CA-ABFE-83C8A1510AD5}" presName="txNode" presStyleLbl="node1" presStyleIdx="0" presStyleCnt="4" custLinFactNeighborX="7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AB0AD2-815C-4B47-9C65-B7F7739FF6A6}" type="pres">
      <dgm:prSet presAssocID="{23C0FFFD-ECE0-4A59-8797-3CA320D571EC}" presName="sibTrans" presStyleLbl="sibTrans2D1" presStyleIdx="0" presStyleCnt="3"/>
      <dgm:spPr/>
      <dgm:t>
        <a:bodyPr/>
        <a:lstStyle/>
        <a:p>
          <a:endParaRPr lang="en-US"/>
        </a:p>
      </dgm:t>
    </dgm:pt>
    <dgm:pt modelId="{E53BE568-85F4-4175-B760-98CDA11B17E0}" type="pres">
      <dgm:prSet presAssocID="{23C0FFFD-ECE0-4A59-8797-3CA320D571EC}" presName="connTx" presStyleLbl="sibTrans2D1" presStyleIdx="0" presStyleCnt="3"/>
      <dgm:spPr/>
      <dgm:t>
        <a:bodyPr/>
        <a:lstStyle/>
        <a:p>
          <a:endParaRPr lang="en-US"/>
        </a:p>
      </dgm:t>
    </dgm:pt>
    <dgm:pt modelId="{CD9070BD-7966-485B-86E9-3B527799F7E6}" type="pres">
      <dgm:prSet presAssocID="{574179F8-173B-4F99-9001-954AD2285A05}" presName="composite" presStyleCnt="0"/>
      <dgm:spPr/>
    </dgm:pt>
    <dgm:pt modelId="{AD48B134-138A-484A-B58A-6B126C5A7DAA}" type="pres">
      <dgm:prSet presAssocID="{574179F8-173B-4F99-9001-954AD2285A05}" presName="imagSh" presStyleLbl="bgImgPlace1" presStyleIdx="1" presStyleCnt="4" custLinFactNeighborX="-2173" custLinFactNeighborY="-3298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4A73526-588A-4DCD-89DC-31E129D0ABDF}" type="pres">
      <dgm:prSet presAssocID="{574179F8-173B-4F99-9001-954AD2285A05}" presName="txNode" presStyleLbl="node1" presStyleIdx="1" presStyleCnt="4" custLinFactNeighborX="-1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C49ED5-62CE-4108-BF9D-B5DC49193FBD}" type="pres">
      <dgm:prSet presAssocID="{783F0412-0B63-4BE1-85BD-0834E5EB3C30}" presName="sibTrans" presStyleLbl="sibTrans2D1" presStyleIdx="1" presStyleCnt="3"/>
      <dgm:spPr/>
      <dgm:t>
        <a:bodyPr/>
        <a:lstStyle/>
        <a:p>
          <a:endParaRPr lang="en-US"/>
        </a:p>
      </dgm:t>
    </dgm:pt>
    <dgm:pt modelId="{19CE9BC4-891A-400F-8ED2-994E8D3AA6A1}" type="pres">
      <dgm:prSet presAssocID="{783F0412-0B63-4BE1-85BD-0834E5EB3C30}" presName="connTx" presStyleLbl="sibTrans2D1" presStyleIdx="1" presStyleCnt="3"/>
      <dgm:spPr/>
      <dgm:t>
        <a:bodyPr/>
        <a:lstStyle/>
        <a:p>
          <a:endParaRPr lang="en-US"/>
        </a:p>
      </dgm:t>
    </dgm:pt>
    <dgm:pt modelId="{65A1DB0C-09E7-47AB-B92B-28D31BEC6F64}" type="pres">
      <dgm:prSet presAssocID="{3E8E9D62-8BDF-4710-92EF-2E6EE2E0BA27}" presName="composite" presStyleCnt="0"/>
      <dgm:spPr/>
    </dgm:pt>
    <dgm:pt modelId="{4BD73AB3-CF7F-4799-9EB8-126D45C82452}" type="pres">
      <dgm:prSet presAssocID="{3E8E9D62-8BDF-4710-92EF-2E6EE2E0BA27}" presName="imagSh" presStyleLbl="bgImgPlace1" presStyleIdx="2" presStyleCnt="4" custLinFactNeighborX="-3801" custLinFactNeighborY="-3298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91B9870-705A-4302-B8B1-A192D4F0DEA5}" type="pres">
      <dgm:prSet presAssocID="{3E8E9D62-8BDF-4710-92EF-2E6EE2E0BA27}" presName="txNode" presStyleLbl="node1" presStyleIdx="2" presStyleCnt="4" custLinFactNeighborX="-1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5F0C6F-C149-4C6C-AE9A-DFFC6BD090B8}" type="pres">
      <dgm:prSet presAssocID="{559F8BAF-49D1-4955-899B-44C628450DAA}" presName="sibTrans" presStyleLbl="sibTrans2D1" presStyleIdx="2" presStyleCnt="3"/>
      <dgm:spPr/>
      <dgm:t>
        <a:bodyPr/>
        <a:lstStyle/>
        <a:p>
          <a:endParaRPr lang="en-US"/>
        </a:p>
      </dgm:t>
    </dgm:pt>
    <dgm:pt modelId="{B906AD5D-9F26-41F0-B192-26D9D190EFA9}" type="pres">
      <dgm:prSet presAssocID="{559F8BAF-49D1-4955-899B-44C628450DAA}" presName="connTx" presStyleLbl="sibTrans2D1" presStyleIdx="2" presStyleCnt="3"/>
      <dgm:spPr/>
      <dgm:t>
        <a:bodyPr/>
        <a:lstStyle/>
        <a:p>
          <a:endParaRPr lang="en-US"/>
        </a:p>
      </dgm:t>
    </dgm:pt>
    <dgm:pt modelId="{D26104C5-BAAC-477C-9399-0985D4043377}" type="pres">
      <dgm:prSet presAssocID="{1B7BEC8C-A56E-4EB4-A3E4-0CAF5949B0E2}" presName="composite" presStyleCnt="0"/>
      <dgm:spPr/>
    </dgm:pt>
    <dgm:pt modelId="{BD78A306-509C-42B8-991D-50040F3A6A06}" type="pres">
      <dgm:prSet presAssocID="{1B7BEC8C-A56E-4EB4-A3E4-0CAF5949B0E2}" presName="imagSh" presStyleLbl="bgImgPlace1" presStyleIdx="3" presStyleCnt="4" custLinFactNeighborX="-3067" custLinFactNeighborY="-3298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9F477B4-E4E6-488C-B944-698877303C49}" type="pres">
      <dgm:prSet presAssocID="{1B7BEC8C-A56E-4EB4-A3E4-0CAF5949B0E2}" presName="tx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F7E362-6916-4ACB-823D-CAAB20686E0B}" type="presOf" srcId="{3E8E9D62-8BDF-4710-92EF-2E6EE2E0BA27}" destId="{891B9870-705A-4302-B8B1-A192D4F0DEA5}" srcOrd="0" destOrd="0" presId="urn:microsoft.com/office/officeart/2005/8/layout/hProcess10"/>
    <dgm:cxn modelId="{14490809-F0EA-4E7B-A2D3-54D15E2CB910}" srcId="{9A2228E8-AAB5-465D-BDD7-F239792ED632}" destId="{574179F8-173B-4F99-9001-954AD2285A05}" srcOrd="1" destOrd="0" parTransId="{84AB1EE6-F114-4623-B243-5600A0A3B05C}" sibTransId="{783F0412-0B63-4BE1-85BD-0834E5EB3C30}"/>
    <dgm:cxn modelId="{D10DCE41-BE9D-42D9-89C9-FEA9E975E992}" type="presOf" srcId="{559F8BAF-49D1-4955-899B-44C628450DAA}" destId="{B906AD5D-9F26-41F0-B192-26D9D190EFA9}" srcOrd="1" destOrd="0" presId="urn:microsoft.com/office/officeart/2005/8/layout/hProcess10"/>
    <dgm:cxn modelId="{19C3D640-3A62-4CCC-8495-0091C7CEC5AB}" srcId="{9A2228E8-AAB5-465D-BDD7-F239792ED632}" destId="{3E8E9D62-8BDF-4710-92EF-2E6EE2E0BA27}" srcOrd="2" destOrd="0" parTransId="{E7717D14-A062-44D9-A22E-FC7744060275}" sibTransId="{559F8BAF-49D1-4955-899B-44C628450DAA}"/>
    <dgm:cxn modelId="{A1244B60-9924-4245-8C58-9413CB9707D5}" srcId="{9A2228E8-AAB5-465D-BDD7-F239792ED632}" destId="{1B7BEC8C-A56E-4EB4-A3E4-0CAF5949B0E2}" srcOrd="3" destOrd="0" parTransId="{B14AD808-29E6-45C7-87EA-A54E3002BED8}" sibTransId="{A17BE3BE-264E-40DB-915E-8C5020E3C2CF}"/>
    <dgm:cxn modelId="{ABB05E8B-10CA-46CC-9038-D8384CAB30D6}" type="presOf" srcId="{783F0412-0B63-4BE1-85BD-0834E5EB3C30}" destId="{19CE9BC4-891A-400F-8ED2-994E8D3AA6A1}" srcOrd="1" destOrd="0" presId="urn:microsoft.com/office/officeart/2005/8/layout/hProcess10"/>
    <dgm:cxn modelId="{1E0C5997-78A6-45A8-90AB-A8806F35E276}" type="presOf" srcId="{559F8BAF-49D1-4955-899B-44C628450DAA}" destId="{075F0C6F-C149-4C6C-AE9A-DFFC6BD090B8}" srcOrd="0" destOrd="0" presId="urn:microsoft.com/office/officeart/2005/8/layout/hProcess10"/>
    <dgm:cxn modelId="{A2D6F898-083D-4A4E-924D-9E06ED02DC29}" srcId="{9A2228E8-AAB5-465D-BDD7-F239792ED632}" destId="{F5F88C3B-4186-40CA-ABFE-83C8A1510AD5}" srcOrd="0" destOrd="0" parTransId="{1AEC7886-433E-4327-A5A6-1AF4F6905180}" sibTransId="{23C0FFFD-ECE0-4A59-8797-3CA320D571EC}"/>
    <dgm:cxn modelId="{81D4C05C-C8E9-4E92-B868-2A2CD238BB20}" type="presOf" srcId="{F5F88C3B-4186-40CA-ABFE-83C8A1510AD5}" destId="{6A3BB9BB-E78E-4716-A8C9-B4335ACA41A5}" srcOrd="0" destOrd="0" presId="urn:microsoft.com/office/officeart/2005/8/layout/hProcess10"/>
    <dgm:cxn modelId="{AC268ED1-FBE3-4404-9D53-CA8A862E6CBA}" type="presOf" srcId="{574179F8-173B-4F99-9001-954AD2285A05}" destId="{94A73526-588A-4DCD-89DC-31E129D0ABDF}" srcOrd="0" destOrd="0" presId="urn:microsoft.com/office/officeart/2005/8/layout/hProcess10"/>
    <dgm:cxn modelId="{E46E3963-782B-400B-853C-6C33DFEE5751}" type="presOf" srcId="{9A2228E8-AAB5-465D-BDD7-F239792ED632}" destId="{0B4A0CC6-D058-40BC-BB1B-06C8BC5F6132}" srcOrd="0" destOrd="0" presId="urn:microsoft.com/office/officeart/2005/8/layout/hProcess10"/>
    <dgm:cxn modelId="{19A9B47B-6039-4DD7-818B-743FD1A07233}" type="presOf" srcId="{23C0FFFD-ECE0-4A59-8797-3CA320D571EC}" destId="{E53BE568-85F4-4175-B760-98CDA11B17E0}" srcOrd="1" destOrd="0" presId="urn:microsoft.com/office/officeart/2005/8/layout/hProcess10"/>
    <dgm:cxn modelId="{0B1D83F1-0DE0-470A-BE93-E65C6656853C}" type="presOf" srcId="{783F0412-0B63-4BE1-85BD-0834E5EB3C30}" destId="{57C49ED5-62CE-4108-BF9D-B5DC49193FBD}" srcOrd="0" destOrd="0" presId="urn:microsoft.com/office/officeart/2005/8/layout/hProcess10"/>
    <dgm:cxn modelId="{B7895BFD-4E6F-4BE6-B4D8-00ED8679A96B}" type="presOf" srcId="{1B7BEC8C-A56E-4EB4-A3E4-0CAF5949B0E2}" destId="{49F477B4-E4E6-488C-B944-698877303C49}" srcOrd="0" destOrd="0" presId="urn:microsoft.com/office/officeart/2005/8/layout/hProcess10"/>
    <dgm:cxn modelId="{97401C05-191C-4E8B-A50A-7145030AEFED}" type="presOf" srcId="{23C0FFFD-ECE0-4A59-8797-3CA320D571EC}" destId="{88AB0AD2-815C-4B47-9C65-B7F7739FF6A6}" srcOrd="0" destOrd="0" presId="urn:microsoft.com/office/officeart/2005/8/layout/hProcess10"/>
    <dgm:cxn modelId="{99C247DE-0D21-44FF-AD0C-00C7D1932A42}" type="presParOf" srcId="{0B4A0CC6-D058-40BC-BB1B-06C8BC5F6132}" destId="{A585F9FE-B817-4D3F-9B1D-26F5E4280E1B}" srcOrd="0" destOrd="0" presId="urn:microsoft.com/office/officeart/2005/8/layout/hProcess10"/>
    <dgm:cxn modelId="{5D95432B-B4CF-47BD-8A4C-F722086BAC23}" type="presParOf" srcId="{A585F9FE-B817-4D3F-9B1D-26F5E4280E1B}" destId="{348AE12D-E593-49D4-BA58-A7CBB85E1FDC}" srcOrd="0" destOrd="0" presId="urn:microsoft.com/office/officeart/2005/8/layout/hProcess10"/>
    <dgm:cxn modelId="{D15A8B61-9A1D-4B7C-A53E-25C73097028C}" type="presParOf" srcId="{A585F9FE-B817-4D3F-9B1D-26F5E4280E1B}" destId="{6A3BB9BB-E78E-4716-A8C9-B4335ACA41A5}" srcOrd="1" destOrd="0" presId="urn:microsoft.com/office/officeart/2005/8/layout/hProcess10"/>
    <dgm:cxn modelId="{8272BBFD-15DB-47AA-8ADC-564846B5A3BB}" type="presParOf" srcId="{0B4A0CC6-D058-40BC-BB1B-06C8BC5F6132}" destId="{88AB0AD2-815C-4B47-9C65-B7F7739FF6A6}" srcOrd="1" destOrd="0" presId="urn:microsoft.com/office/officeart/2005/8/layout/hProcess10"/>
    <dgm:cxn modelId="{B6BFF837-AF0D-4ED4-9C2E-A531E4757F7F}" type="presParOf" srcId="{88AB0AD2-815C-4B47-9C65-B7F7739FF6A6}" destId="{E53BE568-85F4-4175-B760-98CDA11B17E0}" srcOrd="0" destOrd="0" presId="urn:microsoft.com/office/officeart/2005/8/layout/hProcess10"/>
    <dgm:cxn modelId="{4CB7CEC4-AAFE-4F68-8700-01519D497920}" type="presParOf" srcId="{0B4A0CC6-D058-40BC-BB1B-06C8BC5F6132}" destId="{CD9070BD-7966-485B-86E9-3B527799F7E6}" srcOrd="2" destOrd="0" presId="urn:microsoft.com/office/officeart/2005/8/layout/hProcess10"/>
    <dgm:cxn modelId="{89210ADC-654F-4C2B-8A83-B4F7E34011B3}" type="presParOf" srcId="{CD9070BD-7966-485B-86E9-3B527799F7E6}" destId="{AD48B134-138A-484A-B58A-6B126C5A7DAA}" srcOrd="0" destOrd="0" presId="urn:microsoft.com/office/officeart/2005/8/layout/hProcess10"/>
    <dgm:cxn modelId="{BAA8ABF0-CCAD-4B18-A65C-ACE306285029}" type="presParOf" srcId="{CD9070BD-7966-485B-86E9-3B527799F7E6}" destId="{94A73526-588A-4DCD-89DC-31E129D0ABDF}" srcOrd="1" destOrd="0" presId="urn:microsoft.com/office/officeart/2005/8/layout/hProcess10"/>
    <dgm:cxn modelId="{6A067E1E-F02D-4A47-AE2F-84EDF02EBF5D}" type="presParOf" srcId="{0B4A0CC6-D058-40BC-BB1B-06C8BC5F6132}" destId="{57C49ED5-62CE-4108-BF9D-B5DC49193FBD}" srcOrd="3" destOrd="0" presId="urn:microsoft.com/office/officeart/2005/8/layout/hProcess10"/>
    <dgm:cxn modelId="{A778C644-43A4-43EF-B798-C6EA1C68F035}" type="presParOf" srcId="{57C49ED5-62CE-4108-BF9D-B5DC49193FBD}" destId="{19CE9BC4-891A-400F-8ED2-994E8D3AA6A1}" srcOrd="0" destOrd="0" presId="urn:microsoft.com/office/officeart/2005/8/layout/hProcess10"/>
    <dgm:cxn modelId="{3BDFCBC0-2477-44F1-84BE-15ADA5E2C1A3}" type="presParOf" srcId="{0B4A0CC6-D058-40BC-BB1B-06C8BC5F6132}" destId="{65A1DB0C-09E7-47AB-B92B-28D31BEC6F64}" srcOrd="4" destOrd="0" presId="urn:microsoft.com/office/officeart/2005/8/layout/hProcess10"/>
    <dgm:cxn modelId="{8240C7DF-F195-4742-9686-E3565AAA38D3}" type="presParOf" srcId="{65A1DB0C-09E7-47AB-B92B-28D31BEC6F64}" destId="{4BD73AB3-CF7F-4799-9EB8-126D45C82452}" srcOrd="0" destOrd="0" presId="urn:microsoft.com/office/officeart/2005/8/layout/hProcess10"/>
    <dgm:cxn modelId="{9478624B-5CF6-4ED5-8CB1-3E1A53957DA6}" type="presParOf" srcId="{65A1DB0C-09E7-47AB-B92B-28D31BEC6F64}" destId="{891B9870-705A-4302-B8B1-A192D4F0DEA5}" srcOrd="1" destOrd="0" presId="urn:microsoft.com/office/officeart/2005/8/layout/hProcess10"/>
    <dgm:cxn modelId="{6C4FB3E0-8671-4DEE-9FDF-3BCF5445778B}" type="presParOf" srcId="{0B4A0CC6-D058-40BC-BB1B-06C8BC5F6132}" destId="{075F0C6F-C149-4C6C-AE9A-DFFC6BD090B8}" srcOrd="5" destOrd="0" presId="urn:microsoft.com/office/officeart/2005/8/layout/hProcess10"/>
    <dgm:cxn modelId="{B8ADDB02-28B4-41A0-9BD0-785C3E8AF29B}" type="presParOf" srcId="{075F0C6F-C149-4C6C-AE9A-DFFC6BD090B8}" destId="{B906AD5D-9F26-41F0-B192-26D9D190EFA9}" srcOrd="0" destOrd="0" presId="urn:microsoft.com/office/officeart/2005/8/layout/hProcess10"/>
    <dgm:cxn modelId="{163E9C9E-D519-473C-8F36-55C9EE292ED6}" type="presParOf" srcId="{0B4A0CC6-D058-40BC-BB1B-06C8BC5F6132}" destId="{D26104C5-BAAC-477C-9399-0985D4043377}" srcOrd="6" destOrd="0" presId="urn:microsoft.com/office/officeart/2005/8/layout/hProcess10"/>
    <dgm:cxn modelId="{8656BEDF-3891-4D49-A6DE-54DB2C9B9315}" type="presParOf" srcId="{D26104C5-BAAC-477C-9399-0985D4043377}" destId="{BD78A306-509C-42B8-991D-50040F3A6A06}" srcOrd="0" destOrd="0" presId="urn:microsoft.com/office/officeart/2005/8/layout/hProcess10"/>
    <dgm:cxn modelId="{53BAE145-A993-43BD-BDD1-4AA6724DE7D9}" type="presParOf" srcId="{D26104C5-BAAC-477C-9399-0985D4043377}" destId="{49F477B4-E4E6-488C-B944-698877303C49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3B5EBC-B71B-47C7-B5B7-76F1231B42A7}" type="doc">
      <dgm:prSet loTypeId="urn:microsoft.com/office/officeart/2005/8/layout/vList5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922BACF-64E5-4233-82EF-64CDFCE02C3C}">
      <dgm:prSet phldrT="[Text]" custT="1"/>
      <dgm:spPr/>
      <dgm:t>
        <a:bodyPr/>
        <a:lstStyle/>
        <a:p>
          <a:r>
            <a:rPr lang="en-US" sz="2600" b="1" dirty="0" err="1" smtClean="0"/>
            <a:t>Lebih</a:t>
          </a:r>
          <a:r>
            <a:rPr lang="en-US" sz="2600" b="1" dirty="0" smtClean="0"/>
            <a:t> </a:t>
          </a:r>
          <a:r>
            <a:rPr lang="en-US" sz="2600" b="1" dirty="0" err="1" smtClean="0"/>
            <a:t>Mudah</a:t>
          </a:r>
          <a:endParaRPr lang="en-US" sz="2600" b="1" dirty="0"/>
        </a:p>
      </dgm:t>
    </dgm:pt>
    <dgm:pt modelId="{260DF7B5-1655-4B70-8B40-6D5395890A0D}" type="parTrans" cxnId="{EA1576D4-9962-4FDB-86AC-FABCB97A5E33}">
      <dgm:prSet/>
      <dgm:spPr/>
      <dgm:t>
        <a:bodyPr/>
        <a:lstStyle/>
        <a:p>
          <a:endParaRPr lang="en-US" sz="1800"/>
        </a:p>
      </dgm:t>
    </dgm:pt>
    <dgm:pt modelId="{6165327D-ACB9-4C40-9B38-706474B99DFA}" type="sibTrans" cxnId="{EA1576D4-9962-4FDB-86AC-FABCB97A5E33}">
      <dgm:prSet/>
      <dgm:spPr/>
      <dgm:t>
        <a:bodyPr/>
        <a:lstStyle/>
        <a:p>
          <a:endParaRPr lang="en-US" sz="1800"/>
        </a:p>
      </dgm:t>
    </dgm:pt>
    <dgm:pt modelId="{51B66C30-73E8-4AE1-BA4F-A6702097F6FA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 algn="just"/>
          <a:r>
            <a:rPr lang="sv-SE" sz="1800" dirty="0" smtClean="0"/>
            <a:t>dapat melakukan transaksi pembayaran pajak melalui Internet Banking atau ATM</a:t>
          </a:r>
          <a:endParaRPr lang="en-US" sz="1800" dirty="0"/>
        </a:p>
      </dgm:t>
    </dgm:pt>
    <dgm:pt modelId="{77191108-3882-48F1-B25A-564AB2BE93A7}" type="parTrans" cxnId="{E89EE2AF-ED87-4A43-9858-66EC9812836E}">
      <dgm:prSet/>
      <dgm:spPr/>
      <dgm:t>
        <a:bodyPr/>
        <a:lstStyle/>
        <a:p>
          <a:endParaRPr lang="en-US" sz="1800"/>
        </a:p>
      </dgm:t>
    </dgm:pt>
    <dgm:pt modelId="{AF093FD7-E813-4335-A82F-ECB7267C6A97}" type="sibTrans" cxnId="{E89EE2AF-ED87-4A43-9858-66EC9812836E}">
      <dgm:prSet/>
      <dgm:spPr/>
      <dgm:t>
        <a:bodyPr/>
        <a:lstStyle/>
        <a:p>
          <a:endParaRPr lang="en-US" sz="1800"/>
        </a:p>
      </dgm:t>
    </dgm:pt>
    <dgm:pt modelId="{7FAADC84-9E70-4A0F-87EA-64FE67A4772A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 algn="just"/>
          <a:r>
            <a:rPr lang="en-US" sz="1800" dirty="0" err="1" smtClean="0"/>
            <a:t>hanya</a:t>
          </a:r>
          <a:r>
            <a:rPr lang="en-US" sz="1800" dirty="0" smtClean="0"/>
            <a:t> </a:t>
          </a:r>
          <a:r>
            <a:rPr lang="en-US" sz="1800" dirty="0" err="1" smtClean="0"/>
            <a:t>perlu</a:t>
          </a:r>
          <a:r>
            <a:rPr lang="en-US" sz="1800" dirty="0" smtClean="0"/>
            <a:t> </a:t>
          </a:r>
          <a:r>
            <a:rPr lang="en-US" sz="1800" dirty="0" err="1" smtClean="0"/>
            <a:t>membawa</a:t>
          </a:r>
          <a:r>
            <a:rPr lang="en-US" sz="1800" dirty="0" smtClean="0"/>
            <a:t> </a:t>
          </a:r>
          <a:r>
            <a:rPr lang="en-US" sz="1800" dirty="0" err="1" smtClean="0"/>
            <a:t>catatan</a:t>
          </a:r>
          <a:r>
            <a:rPr lang="en-US" sz="1800" dirty="0" smtClean="0"/>
            <a:t> </a:t>
          </a:r>
          <a:r>
            <a:rPr lang="en-US" sz="1800" dirty="0" err="1" smtClean="0"/>
            <a:t>kecil</a:t>
          </a:r>
          <a:r>
            <a:rPr lang="en-US" sz="1800" dirty="0" smtClean="0"/>
            <a:t> </a:t>
          </a:r>
          <a:r>
            <a:rPr lang="en-US" sz="1800" dirty="0" err="1" smtClean="0"/>
            <a:t>berisi</a:t>
          </a:r>
          <a:r>
            <a:rPr lang="en-US" sz="1800" dirty="0" smtClean="0"/>
            <a:t> </a:t>
          </a:r>
          <a:r>
            <a:rPr lang="en-US" sz="1800" dirty="0" err="1" smtClean="0"/>
            <a:t>Kode</a:t>
          </a:r>
          <a:r>
            <a:rPr lang="en-US" sz="1800" dirty="0" smtClean="0"/>
            <a:t> </a:t>
          </a:r>
          <a:r>
            <a:rPr lang="en-US" sz="1800" i="1" dirty="0" smtClean="0"/>
            <a:t>Billing</a:t>
          </a:r>
          <a:r>
            <a:rPr lang="en-US" sz="1800" dirty="0" smtClean="0"/>
            <a:t> </a:t>
          </a:r>
          <a:r>
            <a:rPr lang="en-US" sz="1800" dirty="0" err="1" smtClean="0"/>
            <a:t>untuk</a:t>
          </a:r>
          <a:r>
            <a:rPr lang="en-US" sz="1800" dirty="0" smtClean="0"/>
            <a:t> </a:t>
          </a:r>
          <a:r>
            <a:rPr lang="en-US" sz="1800" dirty="0" err="1" smtClean="0"/>
            <a:t>melakukan</a:t>
          </a:r>
          <a:r>
            <a:rPr lang="en-US" sz="1800" dirty="0" smtClean="0"/>
            <a:t> </a:t>
          </a:r>
          <a:r>
            <a:rPr lang="en-US" sz="1800" dirty="0" err="1" smtClean="0"/>
            <a:t>transaksi</a:t>
          </a:r>
          <a:r>
            <a:rPr lang="en-US" sz="1800" dirty="0" smtClean="0"/>
            <a:t> </a:t>
          </a:r>
          <a:r>
            <a:rPr lang="en-US" sz="1800" dirty="0" err="1" smtClean="0"/>
            <a:t>pembayaran</a:t>
          </a:r>
          <a:r>
            <a:rPr lang="en-US" sz="1800" dirty="0" smtClean="0"/>
            <a:t> </a:t>
          </a:r>
          <a:r>
            <a:rPr lang="en-US" sz="1800" dirty="0" err="1" smtClean="0"/>
            <a:t>pajak</a:t>
          </a:r>
          <a:r>
            <a:rPr lang="en-US" sz="1800" dirty="0" smtClean="0"/>
            <a:t> </a:t>
          </a:r>
          <a:endParaRPr lang="en-US" sz="1800" dirty="0"/>
        </a:p>
      </dgm:t>
    </dgm:pt>
    <dgm:pt modelId="{2E44E89C-C7DC-46DC-BC8D-D350C25115AD}" type="parTrans" cxnId="{A18B299F-3EAA-4590-B550-C73FAF50B910}">
      <dgm:prSet/>
      <dgm:spPr/>
      <dgm:t>
        <a:bodyPr/>
        <a:lstStyle/>
        <a:p>
          <a:endParaRPr lang="en-US" sz="1800"/>
        </a:p>
      </dgm:t>
    </dgm:pt>
    <dgm:pt modelId="{71BCA29A-5182-4ADE-AE1B-E61E500906BE}" type="sibTrans" cxnId="{A18B299F-3EAA-4590-B550-C73FAF50B910}">
      <dgm:prSet/>
      <dgm:spPr/>
      <dgm:t>
        <a:bodyPr/>
        <a:lstStyle/>
        <a:p>
          <a:endParaRPr lang="en-US" sz="1800"/>
        </a:p>
      </dgm:t>
    </dgm:pt>
    <dgm:pt modelId="{B9AED1E3-9593-413B-A8AF-A9ED9BC2C1D4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2600" b="1" dirty="0" err="1" smtClean="0"/>
            <a:t>Lebih</a:t>
          </a:r>
          <a:r>
            <a:rPr lang="en-US" sz="2600" b="1" dirty="0" smtClean="0"/>
            <a:t> </a:t>
          </a:r>
          <a:r>
            <a:rPr lang="en-US" sz="2600" b="1" dirty="0" err="1" smtClean="0"/>
            <a:t>Cepat</a:t>
          </a:r>
          <a:endParaRPr lang="en-US" sz="2600" b="1" dirty="0"/>
        </a:p>
      </dgm:t>
    </dgm:pt>
    <dgm:pt modelId="{7366678B-6CAE-4F33-BA42-367E05D96CAB}" type="parTrans" cxnId="{7380F784-4DBC-43DF-9015-ADAB6A18EA4D}">
      <dgm:prSet/>
      <dgm:spPr/>
      <dgm:t>
        <a:bodyPr/>
        <a:lstStyle/>
        <a:p>
          <a:endParaRPr lang="en-US" sz="1800"/>
        </a:p>
      </dgm:t>
    </dgm:pt>
    <dgm:pt modelId="{F74790C6-3A1B-4867-8E71-04E532F5B423}" type="sibTrans" cxnId="{7380F784-4DBC-43DF-9015-ADAB6A18EA4D}">
      <dgm:prSet/>
      <dgm:spPr/>
      <dgm:t>
        <a:bodyPr/>
        <a:lstStyle/>
        <a:p>
          <a:endParaRPr lang="en-US" sz="1800"/>
        </a:p>
      </dgm:t>
    </dgm:pt>
    <dgm:pt modelId="{0216E90F-4724-4929-B170-545EAE9E4DE7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  <a:effectLst>
          <a:glow rad="101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pPr algn="just"/>
          <a:r>
            <a:rPr lang="en-US" sz="1800" dirty="0" err="1" smtClean="0"/>
            <a:t>dapat</a:t>
          </a:r>
          <a:r>
            <a:rPr lang="en-US" sz="1800" dirty="0" smtClean="0"/>
            <a:t> </a:t>
          </a:r>
          <a:r>
            <a:rPr lang="en-US" sz="1800" dirty="0" err="1" smtClean="0"/>
            <a:t>melakukan</a:t>
          </a:r>
          <a:r>
            <a:rPr lang="en-US" sz="1800" dirty="0" smtClean="0"/>
            <a:t> </a:t>
          </a:r>
          <a:r>
            <a:rPr lang="en-US" sz="1800" dirty="0" err="1" smtClean="0"/>
            <a:t>transaksi</a:t>
          </a:r>
          <a:r>
            <a:rPr lang="en-US" sz="1800" dirty="0" smtClean="0"/>
            <a:t> </a:t>
          </a:r>
          <a:r>
            <a:rPr lang="en-US" sz="1800" dirty="0" err="1" smtClean="0"/>
            <a:t>pembayaran</a:t>
          </a:r>
          <a:r>
            <a:rPr lang="en-US" sz="1800" dirty="0" smtClean="0"/>
            <a:t> </a:t>
          </a:r>
          <a:r>
            <a:rPr lang="en-US" sz="1800" dirty="0" err="1" smtClean="0"/>
            <a:t>pajak</a:t>
          </a:r>
          <a:r>
            <a:rPr lang="en-US" sz="1800" dirty="0" smtClean="0"/>
            <a:t> </a:t>
          </a:r>
          <a:r>
            <a:rPr lang="en-US" sz="1800" dirty="0" err="1" smtClean="0"/>
            <a:t>hanya</a:t>
          </a:r>
          <a:r>
            <a:rPr lang="en-US" sz="1800" dirty="0" smtClean="0"/>
            <a:t> </a:t>
          </a:r>
          <a:r>
            <a:rPr lang="en-US" sz="1800" dirty="0" err="1" smtClean="0"/>
            <a:t>dalam</a:t>
          </a:r>
          <a:r>
            <a:rPr lang="en-US" sz="1800" dirty="0" smtClean="0"/>
            <a:t> </a:t>
          </a:r>
          <a:r>
            <a:rPr lang="en-US" sz="1800" dirty="0" err="1" smtClean="0"/>
            <a:t>hitungan</a:t>
          </a:r>
          <a:r>
            <a:rPr lang="en-US" sz="1800" dirty="0" smtClean="0"/>
            <a:t> </a:t>
          </a:r>
          <a:r>
            <a:rPr lang="en-US" sz="1800" dirty="0" err="1" smtClean="0"/>
            <a:t>menit</a:t>
          </a:r>
          <a:endParaRPr lang="en-US" sz="1800" dirty="0"/>
        </a:p>
      </dgm:t>
    </dgm:pt>
    <dgm:pt modelId="{70A0938B-F2FE-41D0-9C3D-A66810F7AADF}" type="parTrans" cxnId="{49FECE3F-A139-4B39-BCF0-F8DC26FD558E}">
      <dgm:prSet/>
      <dgm:spPr/>
      <dgm:t>
        <a:bodyPr/>
        <a:lstStyle/>
        <a:p>
          <a:endParaRPr lang="en-US" sz="1800"/>
        </a:p>
      </dgm:t>
    </dgm:pt>
    <dgm:pt modelId="{C4CD2E06-07F6-42A8-9898-51C48AC171CE}" type="sibTrans" cxnId="{49FECE3F-A139-4B39-BCF0-F8DC26FD558E}">
      <dgm:prSet/>
      <dgm:spPr/>
      <dgm:t>
        <a:bodyPr/>
        <a:lstStyle/>
        <a:p>
          <a:endParaRPr lang="en-US" sz="1800"/>
        </a:p>
      </dgm:t>
    </dgm:pt>
    <dgm:pt modelId="{45FB7CAF-244D-4B11-A85F-0DFF5AF8BF3B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  <a:effectLst>
          <a:glow rad="101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pPr algn="just"/>
          <a:r>
            <a:rPr lang="en-US" sz="1800" dirty="0" err="1" smtClean="0"/>
            <a:t>tidak</a:t>
          </a:r>
          <a:r>
            <a:rPr lang="en-US" sz="1800" dirty="0" smtClean="0"/>
            <a:t> </a:t>
          </a:r>
          <a:r>
            <a:rPr lang="en-US" sz="1800" dirty="0" err="1" smtClean="0"/>
            <a:t>perlu</a:t>
          </a:r>
          <a:r>
            <a:rPr lang="en-US" sz="1800" dirty="0" smtClean="0"/>
            <a:t> </a:t>
          </a:r>
          <a:r>
            <a:rPr lang="en-US" sz="1800" dirty="0" err="1" smtClean="0"/>
            <a:t>lagi</a:t>
          </a:r>
          <a:r>
            <a:rPr lang="en-US" sz="1800" dirty="0" smtClean="0"/>
            <a:t> </a:t>
          </a:r>
          <a:r>
            <a:rPr lang="en-US" sz="1800" dirty="0" err="1" smtClean="0"/>
            <a:t>mengantre</a:t>
          </a:r>
          <a:r>
            <a:rPr lang="en-US" sz="1800" dirty="0" smtClean="0"/>
            <a:t> lama </a:t>
          </a:r>
          <a:r>
            <a:rPr lang="en-US" sz="1800" dirty="0" err="1" smtClean="0"/>
            <a:t>di</a:t>
          </a:r>
          <a:r>
            <a:rPr lang="en-US" sz="1800" dirty="0" smtClean="0"/>
            <a:t> </a:t>
          </a:r>
          <a:r>
            <a:rPr lang="en-US" sz="1800" dirty="0" err="1" smtClean="0"/>
            <a:t>loket</a:t>
          </a:r>
          <a:r>
            <a:rPr lang="en-US" sz="1800" dirty="0" smtClean="0"/>
            <a:t> </a:t>
          </a:r>
          <a:r>
            <a:rPr lang="en-US" sz="1800" i="1" dirty="0" smtClean="0"/>
            <a:t>teller</a:t>
          </a:r>
          <a:r>
            <a:rPr lang="en-US" sz="1800" dirty="0" smtClean="0"/>
            <a:t>, </a:t>
          </a:r>
          <a:r>
            <a:rPr lang="en-US" sz="1800" i="1" dirty="0" smtClean="0"/>
            <a:t>teller </a:t>
          </a:r>
          <a:r>
            <a:rPr lang="en-US" sz="1800" dirty="0" err="1" smtClean="0"/>
            <a:t>hanya</a:t>
          </a:r>
          <a:r>
            <a:rPr lang="en-US" sz="1800" dirty="0" smtClean="0"/>
            <a:t> </a:t>
          </a:r>
          <a:r>
            <a:rPr lang="en-US" sz="1800" dirty="0" err="1" smtClean="0"/>
            <a:t>meng</a:t>
          </a:r>
          <a:r>
            <a:rPr lang="id-ID" sz="1800" dirty="0" smtClean="0"/>
            <a:t>-</a:t>
          </a:r>
          <a:r>
            <a:rPr lang="en-US" sz="1800" i="1" dirty="0" smtClean="0"/>
            <a:t>input</a:t>
          </a:r>
          <a:r>
            <a:rPr lang="en-US" sz="1800" dirty="0" smtClean="0"/>
            <a:t> </a:t>
          </a:r>
          <a:r>
            <a:rPr lang="en-US" sz="1800" dirty="0" err="1" smtClean="0"/>
            <a:t>satu</a:t>
          </a:r>
          <a:r>
            <a:rPr lang="en-US" sz="1800" dirty="0" smtClean="0"/>
            <a:t> </a:t>
          </a:r>
          <a:r>
            <a:rPr lang="en-US" sz="1800" dirty="0" err="1" smtClean="0"/>
            <a:t>kode</a:t>
          </a:r>
          <a:r>
            <a:rPr lang="en-US" sz="1800" dirty="0" smtClean="0"/>
            <a:t> </a:t>
          </a:r>
          <a:r>
            <a:rPr lang="en-US" sz="1800" dirty="0" err="1" smtClean="0"/>
            <a:t>saja</a:t>
          </a:r>
          <a:endParaRPr lang="en-US" sz="1800" dirty="0"/>
        </a:p>
      </dgm:t>
    </dgm:pt>
    <dgm:pt modelId="{F6FBEE14-9EA7-4C67-99C6-B610D6EA6655}" type="parTrans" cxnId="{45C76611-121E-4245-B2DF-5A62D2D1A2EE}">
      <dgm:prSet/>
      <dgm:spPr/>
      <dgm:t>
        <a:bodyPr/>
        <a:lstStyle/>
        <a:p>
          <a:endParaRPr lang="en-US" sz="1800"/>
        </a:p>
      </dgm:t>
    </dgm:pt>
    <dgm:pt modelId="{075CA1B5-91EB-48C2-BA20-4362816D3ADE}" type="sibTrans" cxnId="{45C76611-121E-4245-B2DF-5A62D2D1A2EE}">
      <dgm:prSet/>
      <dgm:spPr/>
      <dgm:t>
        <a:bodyPr/>
        <a:lstStyle/>
        <a:p>
          <a:endParaRPr lang="en-US" sz="1800"/>
        </a:p>
      </dgm:t>
    </dgm:pt>
    <dgm:pt modelId="{DD85B026-CFA2-4D55-B398-332FE70A8D56}">
      <dgm:prSet phldrT="[Text]" custT="1"/>
      <dgm:spPr/>
      <dgm:t>
        <a:bodyPr/>
        <a:lstStyle/>
        <a:p>
          <a:r>
            <a:rPr lang="en-US" sz="2600" b="1" dirty="0" err="1" smtClean="0"/>
            <a:t>Lebih</a:t>
          </a:r>
          <a:r>
            <a:rPr lang="en-US" sz="2600" b="1" dirty="0" smtClean="0"/>
            <a:t> </a:t>
          </a:r>
          <a:r>
            <a:rPr lang="en-US" sz="2600" b="1" dirty="0" err="1" smtClean="0"/>
            <a:t>Akurat</a:t>
          </a:r>
          <a:endParaRPr lang="en-US" sz="2600" b="1" dirty="0"/>
        </a:p>
      </dgm:t>
    </dgm:pt>
    <dgm:pt modelId="{0BAF9D7E-2812-41CA-BAF6-8985ABEFBE9B}" type="parTrans" cxnId="{37C25162-147A-44B2-BC52-F0CDC9456AAA}">
      <dgm:prSet/>
      <dgm:spPr/>
      <dgm:t>
        <a:bodyPr/>
        <a:lstStyle/>
        <a:p>
          <a:endParaRPr lang="en-US" sz="1800"/>
        </a:p>
      </dgm:t>
    </dgm:pt>
    <dgm:pt modelId="{6D19C1AF-5736-455E-9B27-990F4D3F5AE7}" type="sibTrans" cxnId="{37C25162-147A-44B2-BC52-F0CDC9456AAA}">
      <dgm:prSet/>
      <dgm:spPr/>
      <dgm:t>
        <a:bodyPr/>
        <a:lstStyle/>
        <a:p>
          <a:endParaRPr lang="en-US" sz="1800"/>
        </a:p>
      </dgm:t>
    </dgm:pt>
    <dgm:pt modelId="{85C3B0D4-0A4D-4DBB-B433-0203B3690E4E}">
      <dgm:prSet phldrT="[Text]" custT="1"/>
      <dgm:spPr>
        <a:solidFill>
          <a:schemeClr val="accent3">
            <a:lumMod val="20000"/>
            <a:lumOff val="80000"/>
            <a:alpha val="90000"/>
          </a:schemeClr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pPr algn="just"/>
          <a:r>
            <a:rPr lang="en-US" sz="1800" dirty="0" err="1" smtClean="0"/>
            <a:t>kesalahan</a:t>
          </a:r>
          <a:r>
            <a:rPr lang="en-US" sz="1800" dirty="0" smtClean="0"/>
            <a:t> </a:t>
          </a:r>
          <a:r>
            <a:rPr lang="en-US" sz="1800" i="1" dirty="0" smtClean="0"/>
            <a:t>entry</a:t>
          </a:r>
          <a:r>
            <a:rPr lang="en-US" sz="1800" dirty="0" smtClean="0"/>
            <a:t> data yang </a:t>
          </a:r>
          <a:r>
            <a:rPr lang="en-US" sz="1800" dirty="0" err="1" smtClean="0"/>
            <a:t>biasa</a:t>
          </a:r>
          <a:r>
            <a:rPr lang="en-US" sz="1800" dirty="0" smtClean="0"/>
            <a:t> </a:t>
          </a:r>
          <a:r>
            <a:rPr lang="en-US" sz="1800" dirty="0" err="1" smtClean="0"/>
            <a:t>terjadi</a:t>
          </a:r>
          <a:r>
            <a:rPr lang="en-US" sz="1800" dirty="0" smtClean="0"/>
            <a:t> </a:t>
          </a:r>
          <a:r>
            <a:rPr lang="en-US" sz="1800" dirty="0" err="1" smtClean="0"/>
            <a:t>di</a:t>
          </a:r>
          <a:r>
            <a:rPr lang="en-US" sz="1800" dirty="0" smtClean="0"/>
            <a:t> </a:t>
          </a:r>
          <a:r>
            <a:rPr lang="en-US" sz="1800" i="1" dirty="0" smtClean="0"/>
            <a:t>teller </a:t>
          </a:r>
          <a:r>
            <a:rPr lang="en-US" sz="1800" dirty="0" err="1" smtClean="0"/>
            <a:t>dapat</a:t>
          </a:r>
          <a:r>
            <a:rPr lang="en-US" sz="1800" dirty="0" smtClean="0"/>
            <a:t> </a:t>
          </a:r>
          <a:r>
            <a:rPr lang="en-US" sz="1800" dirty="0" err="1" smtClean="0"/>
            <a:t>terminimalisasi</a:t>
          </a:r>
          <a:endParaRPr lang="en-US" sz="1800" dirty="0"/>
        </a:p>
      </dgm:t>
    </dgm:pt>
    <dgm:pt modelId="{0153F852-0AFB-4BF0-B990-86FC0169FB92}" type="parTrans" cxnId="{2C8EB8C4-4CE1-48BC-8518-5E2C1FF39A19}">
      <dgm:prSet/>
      <dgm:spPr/>
      <dgm:t>
        <a:bodyPr/>
        <a:lstStyle/>
        <a:p>
          <a:endParaRPr lang="en-US" sz="1800"/>
        </a:p>
      </dgm:t>
    </dgm:pt>
    <dgm:pt modelId="{A45EA531-EDED-45C1-B48E-2442EA636288}" type="sibTrans" cxnId="{2C8EB8C4-4CE1-48BC-8518-5E2C1FF39A19}">
      <dgm:prSet/>
      <dgm:spPr/>
      <dgm:t>
        <a:bodyPr/>
        <a:lstStyle/>
        <a:p>
          <a:endParaRPr lang="en-US" sz="1800"/>
        </a:p>
      </dgm:t>
    </dgm:pt>
    <dgm:pt modelId="{B1217AC5-6033-48AD-868E-D37D09809123}">
      <dgm:prSet phldrT="[Text]" custT="1"/>
      <dgm:spPr>
        <a:solidFill>
          <a:schemeClr val="accent3">
            <a:lumMod val="20000"/>
            <a:lumOff val="80000"/>
            <a:alpha val="90000"/>
          </a:schemeClr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pPr algn="just"/>
          <a:r>
            <a:rPr lang="en-US" sz="1800" i="1" dirty="0" smtClean="0"/>
            <a:t>web application </a:t>
          </a:r>
          <a:r>
            <a:rPr lang="en-US" sz="1800" dirty="0" err="1" smtClean="0"/>
            <a:t>menyediakan</a:t>
          </a:r>
          <a:r>
            <a:rPr lang="en-US" sz="1800" dirty="0" smtClean="0"/>
            <a:t> </a:t>
          </a:r>
          <a:r>
            <a:rPr lang="en-US" sz="1800" i="0" dirty="0" smtClean="0"/>
            <a:t>validation rules/function/interface </a:t>
          </a:r>
          <a:r>
            <a:rPr lang="en-US" sz="1800" dirty="0" smtClean="0"/>
            <a:t>yang </a:t>
          </a:r>
          <a:r>
            <a:rPr lang="en-US" sz="1800" dirty="0" err="1" smtClean="0"/>
            <a:t>meminimalisasi</a:t>
          </a:r>
          <a:r>
            <a:rPr lang="en-US" sz="1800" dirty="0" smtClean="0"/>
            <a:t> </a:t>
          </a:r>
          <a:r>
            <a:rPr lang="en-US" sz="1800" dirty="0" err="1" smtClean="0"/>
            <a:t>kekeliruan</a:t>
          </a:r>
          <a:endParaRPr lang="en-US" sz="1800" dirty="0"/>
        </a:p>
      </dgm:t>
    </dgm:pt>
    <dgm:pt modelId="{47FDDE80-7D32-4F84-9C2E-88693522AA6E}" type="parTrans" cxnId="{AF6F249D-77BD-4412-9B04-03ED762B623C}">
      <dgm:prSet/>
      <dgm:spPr/>
      <dgm:t>
        <a:bodyPr/>
        <a:lstStyle/>
        <a:p>
          <a:endParaRPr lang="en-US" sz="1800"/>
        </a:p>
      </dgm:t>
    </dgm:pt>
    <dgm:pt modelId="{B4B6A8C8-9D6D-4EF0-A360-B1676F94A089}" type="sibTrans" cxnId="{AF6F249D-77BD-4412-9B04-03ED762B623C}">
      <dgm:prSet/>
      <dgm:spPr/>
      <dgm:t>
        <a:bodyPr/>
        <a:lstStyle/>
        <a:p>
          <a:endParaRPr lang="en-US" sz="1800"/>
        </a:p>
      </dgm:t>
    </dgm:pt>
    <dgm:pt modelId="{F849FB44-8E14-4C4D-9F7E-02985EA49562}" type="pres">
      <dgm:prSet presAssocID="{B33B5EBC-B71B-47C7-B5B7-76F1231B42A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D93E0E-EA7D-4802-BA62-CAA26D38387A}" type="pres">
      <dgm:prSet presAssocID="{3922BACF-64E5-4233-82EF-64CDFCE02C3C}" presName="linNode" presStyleCnt="0"/>
      <dgm:spPr/>
    </dgm:pt>
    <dgm:pt modelId="{962DD785-F66D-45D9-A6D2-D4C27C64E134}" type="pres">
      <dgm:prSet presAssocID="{3922BACF-64E5-4233-82EF-64CDFCE02C3C}" presName="parentText" presStyleLbl="node1" presStyleIdx="0" presStyleCnt="3" custScaleX="45145" custScaleY="7814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0A51C7-DDBC-42C8-BF0A-D12B3F17FEC2}" type="pres">
      <dgm:prSet presAssocID="{3922BACF-64E5-4233-82EF-64CDFCE02C3C}" presName="descendantText" presStyleLbl="alignAccFollowNode1" presStyleIdx="0" presStyleCnt="3" custScaleX="130984" custScaleY="715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2FEEBB-7B95-4722-A0E2-CE399A7A182B}" type="pres">
      <dgm:prSet presAssocID="{6165327D-ACB9-4C40-9B38-706474B99DFA}" presName="sp" presStyleCnt="0"/>
      <dgm:spPr/>
    </dgm:pt>
    <dgm:pt modelId="{B3E8B90F-BDA8-493C-B541-4A71D6AE5653}" type="pres">
      <dgm:prSet presAssocID="{B9AED1E3-9593-413B-A8AF-A9ED9BC2C1D4}" presName="linNode" presStyleCnt="0"/>
      <dgm:spPr/>
    </dgm:pt>
    <dgm:pt modelId="{7E89405B-DE94-48E8-8285-6CA2EED57BD8}" type="pres">
      <dgm:prSet presAssocID="{B9AED1E3-9593-413B-A8AF-A9ED9BC2C1D4}" presName="parentText" presStyleLbl="node1" presStyleIdx="1" presStyleCnt="3" custScaleX="45145" custScaleY="7814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D88BBB-1386-47EF-8104-88DD97AE4728}" type="pres">
      <dgm:prSet presAssocID="{B9AED1E3-9593-413B-A8AF-A9ED9BC2C1D4}" presName="descendantText" presStyleLbl="alignAccFollowNode1" presStyleIdx="1" presStyleCnt="3" custScaleX="130984" custScaleY="758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D42EB7-E6A1-4D67-8CA1-D240B8B8A6C5}" type="pres">
      <dgm:prSet presAssocID="{F74790C6-3A1B-4867-8E71-04E532F5B423}" presName="sp" presStyleCnt="0"/>
      <dgm:spPr/>
    </dgm:pt>
    <dgm:pt modelId="{BC56766A-E2CC-456E-B55F-4D8C356E7A1E}" type="pres">
      <dgm:prSet presAssocID="{DD85B026-CFA2-4D55-B398-332FE70A8D56}" presName="linNode" presStyleCnt="0"/>
      <dgm:spPr/>
    </dgm:pt>
    <dgm:pt modelId="{C4F4D8BB-3697-4647-BFA0-3A84EBCFA147}" type="pres">
      <dgm:prSet presAssocID="{DD85B026-CFA2-4D55-B398-332FE70A8D56}" presName="parentText" presStyleLbl="node1" presStyleIdx="2" presStyleCnt="3" custScaleX="45145" custScaleY="7814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61AD77-FB01-479B-A8F8-19CE93C89C10}" type="pres">
      <dgm:prSet presAssocID="{DD85B026-CFA2-4D55-B398-332FE70A8D56}" presName="descendantText" presStyleLbl="alignAccFollowNode1" presStyleIdx="2" presStyleCnt="3" custScaleX="130984" custScaleY="754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9DBFA8-F18B-4C66-B6D6-D8C77D79074B}" type="presOf" srcId="{B9AED1E3-9593-413B-A8AF-A9ED9BC2C1D4}" destId="{7E89405B-DE94-48E8-8285-6CA2EED57BD8}" srcOrd="0" destOrd="0" presId="urn:microsoft.com/office/officeart/2005/8/layout/vList5"/>
    <dgm:cxn modelId="{71FF653A-1B74-4732-9BA2-6793A11B22E7}" type="presOf" srcId="{3922BACF-64E5-4233-82EF-64CDFCE02C3C}" destId="{962DD785-F66D-45D9-A6D2-D4C27C64E134}" srcOrd="0" destOrd="0" presId="urn:microsoft.com/office/officeart/2005/8/layout/vList5"/>
    <dgm:cxn modelId="{D2A8CE30-79BC-4C8F-B621-6AD3CCE934BD}" type="presOf" srcId="{DD85B026-CFA2-4D55-B398-332FE70A8D56}" destId="{C4F4D8BB-3697-4647-BFA0-3A84EBCFA147}" srcOrd="0" destOrd="0" presId="urn:microsoft.com/office/officeart/2005/8/layout/vList5"/>
    <dgm:cxn modelId="{2C8EB8C4-4CE1-48BC-8518-5E2C1FF39A19}" srcId="{DD85B026-CFA2-4D55-B398-332FE70A8D56}" destId="{85C3B0D4-0A4D-4DBB-B433-0203B3690E4E}" srcOrd="0" destOrd="0" parTransId="{0153F852-0AFB-4BF0-B990-86FC0169FB92}" sibTransId="{A45EA531-EDED-45C1-B48E-2442EA636288}"/>
    <dgm:cxn modelId="{E89EE2AF-ED87-4A43-9858-66EC9812836E}" srcId="{3922BACF-64E5-4233-82EF-64CDFCE02C3C}" destId="{51B66C30-73E8-4AE1-BA4F-A6702097F6FA}" srcOrd="0" destOrd="0" parTransId="{77191108-3882-48F1-B25A-564AB2BE93A7}" sibTransId="{AF093FD7-E813-4335-A82F-ECB7267C6A97}"/>
    <dgm:cxn modelId="{33198393-FC11-43D7-8EC6-B8337B78FDF8}" type="presOf" srcId="{7FAADC84-9E70-4A0F-87EA-64FE67A4772A}" destId="{060A51C7-DDBC-42C8-BF0A-D12B3F17FEC2}" srcOrd="0" destOrd="1" presId="urn:microsoft.com/office/officeart/2005/8/layout/vList5"/>
    <dgm:cxn modelId="{EA1576D4-9962-4FDB-86AC-FABCB97A5E33}" srcId="{B33B5EBC-B71B-47C7-B5B7-76F1231B42A7}" destId="{3922BACF-64E5-4233-82EF-64CDFCE02C3C}" srcOrd="0" destOrd="0" parTransId="{260DF7B5-1655-4B70-8B40-6D5395890A0D}" sibTransId="{6165327D-ACB9-4C40-9B38-706474B99DFA}"/>
    <dgm:cxn modelId="{087EC791-CFBE-41E1-8E58-1B7648411166}" type="presOf" srcId="{B1217AC5-6033-48AD-868E-D37D09809123}" destId="{B661AD77-FB01-479B-A8F8-19CE93C89C10}" srcOrd="0" destOrd="1" presId="urn:microsoft.com/office/officeart/2005/8/layout/vList5"/>
    <dgm:cxn modelId="{7380F784-4DBC-43DF-9015-ADAB6A18EA4D}" srcId="{B33B5EBC-B71B-47C7-B5B7-76F1231B42A7}" destId="{B9AED1E3-9593-413B-A8AF-A9ED9BC2C1D4}" srcOrd="1" destOrd="0" parTransId="{7366678B-6CAE-4F33-BA42-367E05D96CAB}" sibTransId="{F74790C6-3A1B-4867-8E71-04E532F5B423}"/>
    <dgm:cxn modelId="{45C76611-121E-4245-B2DF-5A62D2D1A2EE}" srcId="{B9AED1E3-9593-413B-A8AF-A9ED9BC2C1D4}" destId="{45FB7CAF-244D-4B11-A85F-0DFF5AF8BF3B}" srcOrd="1" destOrd="0" parTransId="{F6FBEE14-9EA7-4C67-99C6-B610D6EA6655}" sibTransId="{075CA1B5-91EB-48C2-BA20-4362816D3ADE}"/>
    <dgm:cxn modelId="{667EE7AA-BF5C-4E63-9CE2-86AE61D76752}" type="presOf" srcId="{B33B5EBC-B71B-47C7-B5B7-76F1231B42A7}" destId="{F849FB44-8E14-4C4D-9F7E-02985EA49562}" srcOrd="0" destOrd="0" presId="urn:microsoft.com/office/officeart/2005/8/layout/vList5"/>
    <dgm:cxn modelId="{AF6F249D-77BD-4412-9B04-03ED762B623C}" srcId="{DD85B026-CFA2-4D55-B398-332FE70A8D56}" destId="{B1217AC5-6033-48AD-868E-D37D09809123}" srcOrd="1" destOrd="0" parTransId="{47FDDE80-7D32-4F84-9C2E-88693522AA6E}" sibTransId="{B4B6A8C8-9D6D-4EF0-A360-B1676F94A089}"/>
    <dgm:cxn modelId="{79D98427-7C2C-4C2B-89E9-E53B617B6FCC}" type="presOf" srcId="{51B66C30-73E8-4AE1-BA4F-A6702097F6FA}" destId="{060A51C7-DDBC-42C8-BF0A-D12B3F17FEC2}" srcOrd="0" destOrd="0" presId="urn:microsoft.com/office/officeart/2005/8/layout/vList5"/>
    <dgm:cxn modelId="{1AA6CDE7-6BD2-4D3A-BB45-D48A1D0E4C1E}" type="presOf" srcId="{85C3B0D4-0A4D-4DBB-B433-0203B3690E4E}" destId="{B661AD77-FB01-479B-A8F8-19CE93C89C10}" srcOrd="0" destOrd="0" presId="urn:microsoft.com/office/officeart/2005/8/layout/vList5"/>
    <dgm:cxn modelId="{A18B299F-3EAA-4590-B550-C73FAF50B910}" srcId="{3922BACF-64E5-4233-82EF-64CDFCE02C3C}" destId="{7FAADC84-9E70-4A0F-87EA-64FE67A4772A}" srcOrd="1" destOrd="0" parTransId="{2E44E89C-C7DC-46DC-BC8D-D350C25115AD}" sibTransId="{71BCA29A-5182-4ADE-AE1B-E61E500906BE}"/>
    <dgm:cxn modelId="{45880406-8FE8-4C6A-9A41-FAF140D2CFBD}" type="presOf" srcId="{0216E90F-4724-4929-B170-545EAE9E4DE7}" destId="{47D88BBB-1386-47EF-8104-88DD97AE4728}" srcOrd="0" destOrd="0" presId="urn:microsoft.com/office/officeart/2005/8/layout/vList5"/>
    <dgm:cxn modelId="{37C25162-147A-44B2-BC52-F0CDC9456AAA}" srcId="{B33B5EBC-B71B-47C7-B5B7-76F1231B42A7}" destId="{DD85B026-CFA2-4D55-B398-332FE70A8D56}" srcOrd="2" destOrd="0" parTransId="{0BAF9D7E-2812-41CA-BAF6-8985ABEFBE9B}" sibTransId="{6D19C1AF-5736-455E-9B27-990F4D3F5AE7}"/>
    <dgm:cxn modelId="{49FECE3F-A139-4B39-BCF0-F8DC26FD558E}" srcId="{B9AED1E3-9593-413B-A8AF-A9ED9BC2C1D4}" destId="{0216E90F-4724-4929-B170-545EAE9E4DE7}" srcOrd="0" destOrd="0" parTransId="{70A0938B-F2FE-41D0-9C3D-A66810F7AADF}" sibTransId="{C4CD2E06-07F6-42A8-9898-51C48AC171CE}"/>
    <dgm:cxn modelId="{1637BE9F-A455-4CEE-BCC1-BC9A9D6E21EB}" type="presOf" srcId="{45FB7CAF-244D-4B11-A85F-0DFF5AF8BF3B}" destId="{47D88BBB-1386-47EF-8104-88DD97AE4728}" srcOrd="0" destOrd="1" presId="urn:microsoft.com/office/officeart/2005/8/layout/vList5"/>
    <dgm:cxn modelId="{37805A17-185C-45AD-BD1A-7D3A6100B968}" type="presParOf" srcId="{F849FB44-8E14-4C4D-9F7E-02985EA49562}" destId="{1FD93E0E-EA7D-4802-BA62-CAA26D38387A}" srcOrd="0" destOrd="0" presId="urn:microsoft.com/office/officeart/2005/8/layout/vList5"/>
    <dgm:cxn modelId="{7033B2E9-7A71-4C94-963B-BDC4154507FF}" type="presParOf" srcId="{1FD93E0E-EA7D-4802-BA62-CAA26D38387A}" destId="{962DD785-F66D-45D9-A6D2-D4C27C64E134}" srcOrd="0" destOrd="0" presId="urn:microsoft.com/office/officeart/2005/8/layout/vList5"/>
    <dgm:cxn modelId="{D6F16013-844B-4326-A996-C7F101E52B21}" type="presParOf" srcId="{1FD93E0E-EA7D-4802-BA62-CAA26D38387A}" destId="{060A51C7-DDBC-42C8-BF0A-D12B3F17FEC2}" srcOrd="1" destOrd="0" presId="urn:microsoft.com/office/officeart/2005/8/layout/vList5"/>
    <dgm:cxn modelId="{B606C31E-CE99-438C-B37B-3D92E0C79F3D}" type="presParOf" srcId="{F849FB44-8E14-4C4D-9F7E-02985EA49562}" destId="{1C2FEEBB-7B95-4722-A0E2-CE399A7A182B}" srcOrd="1" destOrd="0" presId="urn:microsoft.com/office/officeart/2005/8/layout/vList5"/>
    <dgm:cxn modelId="{0A425968-CA40-4CD2-9962-E8710DA69B8F}" type="presParOf" srcId="{F849FB44-8E14-4C4D-9F7E-02985EA49562}" destId="{B3E8B90F-BDA8-493C-B541-4A71D6AE5653}" srcOrd="2" destOrd="0" presId="urn:microsoft.com/office/officeart/2005/8/layout/vList5"/>
    <dgm:cxn modelId="{A8E7E317-E474-4F7B-B6B3-AA5E712CDCFA}" type="presParOf" srcId="{B3E8B90F-BDA8-493C-B541-4A71D6AE5653}" destId="{7E89405B-DE94-48E8-8285-6CA2EED57BD8}" srcOrd="0" destOrd="0" presId="urn:microsoft.com/office/officeart/2005/8/layout/vList5"/>
    <dgm:cxn modelId="{31038F52-537B-41D4-915C-DD045044116A}" type="presParOf" srcId="{B3E8B90F-BDA8-493C-B541-4A71D6AE5653}" destId="{47D88BBB-1386-47EF-8104-88DD97AE4728}" srcOrd="1" destOrd="0" presId="urn:microsoft.com/office/officeart/2005/8/layout/vList5"/>
    <dgm:cxn modelId="{5F091F15-AD74-4409-89DC-DDDAC1663124}" type="presParOf" srcId="{F849FB44-8E14-4C4D-9F7E-02985EA49562}" destId="{1AD42EB7-E6A1-4D67-8CA1-D240B8B8A6C5}" srcOrd="3" destOrd="0" presId="urn:microsoft.com/office/officeart/2005/8/layout/vList5"/>
    <dgm:cxn modelId="{8C077FE7-7053-4C58-8E43-43E809529457}" type="presParOf" srcId="{F849FB44-8E14-4C4D-9F7E-02985EA49562}" destId="{BC56766A-E2CC-456E-B55F-4D8C356E7A1E}" srcOrd="4" destOrd="0" presId="urn:microsoft.com/office/officeart/2005/8/layout/vList5"/>
    <dgm:cxn modelId="{B845F659-DAF3-49CA-8F30-8844B823CB6C}" type="presParOf" srcId="{BC56766A-E2CC-456E-B55F-4D8C356E7A1E}" destId="{C4F4D8BB-3697-4647-BFA0-3A84EBCFA147}" srcOrd="0" destOrd="0" presId="urn:microsoft.com/office/officeart/2005/8/layout/vList5"/>
    <dgm:cxn modelId="{F2EB446D-C246-43B0-B870-8B5001F8175B}" type="presParOf" srcId="{BC56766A-E2CC-456E-B55F-4D8C356E7A1E}" destId="{B661AD77-FB01-479B-A8F8-19CE93C89C1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661876-4F89-453D-B82B-E96A7A76673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DA8CB6C-E311-4CD7-B5C5-402B38CE0B3F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800" dirty="0" err="1" smtClean="0"/>
            <a:t>memperbaiki</a:t>
          </a:r>
          <a:r>
            <a:rPr lang="en-US" sz="1800" dirty="0" smtClean="0"/>
            <a:t> </a:t>
          </a:r>
          <a:r>
            <a:rPr lang="en-US" sz="1800" dirty="0" err="1" smtClean="0"/>
            <a:t>administrasi</a:t>
          </a:r>
          <a:endParaRPr lang="en-US" sz="1800" dirty="0"/>
        </a:p>
      </dgm:t>
    </dgm:pt>
    <dgm:pt modelId="{DE3531D2-5FD9-45CB-B75C-5BD0678D0C17}" type="parTrans" cxnId="{2A1714B1-73A4-4EFF-8798-0369114ADA7F}">
      <dgm:prSet/>
      <dgm:spPr/>
      <dgm:t>
        <a:bodyPr/>
        <a:lstStyle/>
        <a:p>
          <a:endParaRPr lang="en-US"/>
        </a:p>
      </dgm:t>
    </dgm:pt>
    <dgm:pt modelId="{D6D7DD81-37AD-481C-A2EA-4E5749191295}" type="sibTrans" cxnId="{2A1714B1-73A4-4EFF-8798-0369114ADA7F}">
      <dgm:prSet/>
      <dgm:spPr/>
      <dgm:t>
        <a:bodyPr/>
        <a:lstStyle/>
        <a:p>
          <a:endParaRPr lang="en-US"/>
        </a:p>
      </dgm:t>
    </dgm:pt>
    <dgm:pt modelId="{85AB8B48-8AE8-4860-A235-AEB011E65ED0}" type="pres">
      <dgm:prSet presAssocID="{D5661876-4F89-453D-B82B-E96A7A766739}" presName="linearFlow" presStyleCnt="0">
        <dgm:presLayoutVars>
          <dgm:dir/>
          <dgm:resizeHandles val="exact"/>
        </dgm:presLayoutVars>
      </dgm:prSet>
      <dgm:spPr/>
    </dgm:pt>
    <dgm:pt modelId="{2F9A810E-2016-4F8B-B1D0-2CB2350A4857}" type="pres">
      <dgm:prSet presAssocID="{1DA8CB6C-E311-4CD7-B5C5-402B38CE0B3F}" presName="composite" presStyleCnt="0"/>
      <dgm:spPr/>
    </dgm:pt>
    <dgm:pt modelId="{997D8F69-5A89-4F8D-9E7C-1E1DF1616972}" type="pres">
      <dgm:prSet presAssocID="{1DA8CB6C-E311-4CD7-B5C5-402B38CE0B3F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951A2BBE-769F-4FAD-9B8E-8D4626A62A6B}" type="pres">
      <dgm:prSet presAssocID="{1DA8CB6C-E311-4CD7-B5C5-402B38CE0B3F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19E668-40BB-49DC-AB29-932553806142}" type="presOf" srcId="{1DA8CB6C-E311-4CD7-B5C5-402B38CE0B3F}" destId="{951A2BBE-769F-4FAD-9B8E-8D4626A62A6B}" srcOrd="0" destOrd="0" presId="urn:microsoft.com/office/officeart/2005/8/layout/vList3"/>
    <dgm:cxn modelId="{2A1714B1-73A4-4EFF-8798-0369114ADA7F}" srcId="{D5661876-4F89-453D-B82B-E96A7A766739}" destId="{1DA8CB6C-E311-4CD7-B5C5-402B38CE0B3F}" srcOrd="0" destOrd="0" parTransId="{DE3531D2-5FD9-45CB-B75C-5BD0678D0C17}" sibTransId="{D6D7DD81-37AD-481C-A2EA-4E5749191295}"/>
    <dgm:cxn modelId="{CC4A404A-DC27-4961-9A34-D490AD63F966}" type="presOf" srcId="{D5661876-4F89-453D-B82B-E96A7A766739}" destId="{85AB8B48-8AE8-4860-A235-AEB011E65ED0}" srcOrd="0" destOrd="0" presId="urn:microsoft.com/office/officeart/2005/8/layout/vList3"/>
    <dgm:cxn modelId="{27FC0F20-FE65-4A3E-BA84-E7FEAFDAA267}" type="presParOf" srcId="{85AB8B48-8AE8-4860-A235-AEB011E65ED0}" destId="{2F9A810E-2016-4F8B-B1D0-2CB2350A4857}" srcOrd="0" destOrd="0" presId="urn:microsoft.com/office/officeart/2005/8/layout/vList3"/>
    <dgm:cxn modelId="{15450367-C868-41B8-94B0-DB20876A158B}" type="presParOf" srcId="{2F9A810E-2016-4F8B-B1D0-2CB2350A4857}" destId="{997D8F69-5A89-4F8D-9E7C-1E1DF1616972}" srcOrd="0" destOrd="0" presId="urn:microsoft.com/office/officeart/2005/8/layout/vList3"/>
    <dgm:cxn modelId="{E1AEADC1-9153-451A-9793-E4D98FF3D0D3}" type="presParOf" srcId="{2F9A810E-2016-4F8B-B1D0-2CB2350A4857}" destId="{951A2BBE-769F-4FAD-9B8E-8D4626A62A6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661876-4F89-453D-B82B-E96A7A76673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DA8CB6C-E311-4CD7-B5C5-402B38CE0B3F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800" dirty="0" err="1" smtClean="0"/>
            <a:t>meningkatkan</a:t>
          </a:r>
          <a:r>
            <a:rPr lang="en-US" sz="1800" dirty="0" smtClean="0"/>
            <a:t> </a:t>
          </a:r>
          <a:r>
            <a:rPr lang="en-US" sz="1800" dirty="0" err="1" smtClean="0"/>
            <a:t>kepatuhan</a:t>
          </a:r>
          <a:endParaRPr lang="en-US" sz="1800" dirty="0"/>
        </a:p>
      </dgm:t>
    </dgm:pt>
    <dgm:pt modelId="{DE3531D2-5FD9-45CB-B75C-5BD0678D0C17}" type="parTrans" cxnId="{2A1714B1-73A4-4EFF-8798-0369114ADA7F}">
      <dgm:prSet/>
      <dgm:spPr/>
      <dgm:t>
        <a:bodyPr/>
        <a:lstStyle/>
        <a:p>
          <a:endParaRPr lang="en-US"/>
        </a:p>
      </dgm:t>
    </dgm:pt>
    <dgm:pt modelId="{D6D7DD81-37AD-481C-A2EA-4E5749191295}" type="sibTrans" cxnId="{2A1714B1-73A4-4EFF-8798-0369114ADA7F}">
      <dgm:prSet/>
      <dgm:spPr/>
      <dgm:t>
        <a:bodyPr/>
        <a:lstStyle/>
        <a:p>
          <a:endParaRPr lang="en-US"/>
        </a:p>
      </dgm:t>
    </dgm:pt>
    <dgm:pt modelId="{85AB8B48-8AE8-4860-A235-AEB011E65ED0}" type="pres">
      <dgm:prSet presAssocID="{D5661876-4F89-453D-B82B-E96A7A766739}" presName="linearFlow" presStyleCnt="0">
        <dgm:presLayoutVars>
          <dgm:dir/>
          <dgm:resizeHandles val="exact"/>
        </dgm:presLayoutVars>
      </dgm:prSet>
      <dgm:spPr/>
    </dgm:pt>
    <dgm:pt modelId="{2F9A810E-2016-4F8B-B1D0-2CB2350A4857}" type="pres">
      <dgm:prSet presAssocID="{1DA8CB6C-E311-4CD7-B5C5-402B38CE0B3F}" presName="composite" presStyleCnt="0"/>
      <dgm:spPr/>
    </dgm:pt>
    <dgm:pt modelId="{997D8F69-5A89-4F8D-9E7C-1E1DF1616972}" type="pres">
      <dgm:prSet presAssocID="{1DA8CB6C-E311-4CD7-B5C5-402B38CE0B3F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951A2BBE-769F-4FAD-9B8E-8D4626A62A6B}" type="pres">
      <dgm:prSet presAssocID="{1DA8CB6C-E311-4CD7-B5C5-402B38CE0B3F}" presName="txShp" presStyleLbl="node1" presStyleIdx="0" presStyleCnt="1" custScaleX="1014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A7580D-4712-4924-AD61-3876B96E2B10}" type="presOf" srcId="{1DA8CB6C-E311-4CD7-B5C5-402B38CE0B3F}" destId="{951A2BBE-769F-4FAD-9B8E-8D4626A62A6B}" srcOrd="0" destOrd="0" presId="urn:microsoft.com/office/officeart/2005/8/layout/vList3"/>
    <dgm:cxn modelId="{2A1714B1-73A4-4EFF-8798-0369114ADA7F}" srcId="{D5661876-4F89-453D-B82B-E96A7A766739}" destId="{1DA8CB6C-E311-4CD7-B5C5-402B38CE0B3F}" srcOrd="0" destOrd="0" parTransId="{DE3531D2-5FD9-45CB-B75C-5BD0678D0C17}" sibTransId="{D6D7DD81-37AD-481C-A2EA-4E5749191295}"/>
    <dgm:cxn modelId="{CF20B852-4726-49E5-983C-972AAEA0CA52}" type="presOf" srcId="{D5661876-4F89-453D-B82B-E96A7A766739}" destId="{85AB8B48-8AE8-4860-A235-AEB011E65ED0}" srcOrd="0" destOrd="0" presId="urn:microsoft.com/office/officeart/2005/8/layout/vList3"/>
    <dgm:cxn modelId="{43CE426A-6606-4847-A938-A9613019B80C}" type="presParOf" srcId="{85AB8B48-8AE8-4860-A235-AEB011E65ED0}" destId="{2F9A810E-2016-4F8B-B1D0-2CB2350A4857}" srcOrd="0" destOrd="0" presId="urn:microsoft.com/office/officeart/2005/8/layout/vList3"/>
    <dgm:cxn modelId="{B63D9B2C-A28C-4C8A-B819-239ECDCCEFB0}" type="presParOf" srcId="{2F9A810E-2016-4F8B-B1D0-2CB2350A4857}" destId="{997D8F69-5A89-4F8D-9E7C-1E1DF1616972}" srcOrd="0" destOrd="0" presId="urn:microsoft.com/office/officeart/2005/8/layout/vList3"/>
    <dgm:cxn modelId="{4D656E27-C7BA-4085-A826-73A9A3A6A0B6}" type="presParOf" srcId="{2F9A810E-2016-4F8B-B1D0-2CB2350A4857}" destId="{951A2BBE-769F-4FAD-9B8E-8D4626A62A6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5661876-4F89-453D-B82B-E96A7A76673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DA8CB6C-E311-4CD7-B5C5-402B38CE0B3F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err="1" smtClean="0"/>
            <a:t>menurunkan</a:t>
          </a:r>
          <a:r>
            <a:rPr lang="en-US" dirty="0" smtClean="0"/>
            <a:t> compliance cost</a:t>
          </a:r>
          <a:endParaRPr lang="en-US" dirty="0"/>
        </a:p>
      </dgm:t>
    </dgm:pt>
    <dgm:pt modelId="{DE3531D2-5FD9-45CB-B75C-5BD0678D0C17}" type="parTrans" cxnId="{2A1714B1-73A4-4EFF-8798-0369114ADA7F}">
      <dgm:prSet/>
      <dgm:spPr/>
      <dgm:t>
        <a:bodyPr/>
        <a:lstStyle/>
        <a:p>
          <a:endParaRPr lang="en-US"/>
        </a:p>
      </dgm:t>
    </dgm:pt>
    <dgm:pt modelId="{D6D7DD81-37AD-481C-A2EA-4E5749191295}" type="sibTrans" cxnId="{2A1714B1-73A4-4EFF-8798-0369114ADA7F}">
      <dgm:prSet/>
      <dgm:spPr/>
      <dgm:t>
        <a:bodyPr/>
        <a:lstStyle/>
        <a:p>
          <a:endParaRPr lang="en-US"/>
        </a:p>
      </dgm:t>
    </dgm:pt>
    <dgm:pt modelId="{85AB8B48-8AE8-4860-A235-AEB011E65ED0}" type="pres">
      <dgm:prSet presAssocID="{D5661876-4F89-453D-B82B-E96A7A766739}" presName="linearFlow" presStyleCnt="0">
        <dgm:presLayoutVars>
          <dgm:dir/>
          <dgm:resizeHandles val="exact"/>
        </dgm:presLayoutVars>
      </dgm:prSet>
      <dgm:spPr/>
    </dgm:pt>
    <dgm:pt modelId="{2F9A810E-2016-4F8B-B1D0-2CB2350A4857}" type="pres">
      <dgm:prSet presAssocID="{1DA8CB6C-E311-4CD7-B5C5-402B38CE0B3F}" presName="composite" presStyleCnt="0"/>
      <dgm:spPr/>
    </dgm:pt>
    <dgm:pt modelId="{997D8F69-5A89-4F8D-9E7C-1E1DF1616972}" type="pres">
      <dgm:prSet presAssocID="{1DA8CB6C-E311-4CD7-B5C5-402B38CE0B3F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951A2BBE-769F-4FAD-9B8E-8D4626A62A6B}" type="pres">
      <dgm:prSet presAssocID="{1DA8CB6C-E311-4CD7-B5C5-402B38CE0B3F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1714B1-73A4-4EFF-8798-0369114ADA7F}" srcId="{D5661876-4F89-453D-B82B-E96A7A766739}" destId="{1DA8CB6C-E311-4CD7-B5C5-402B38CE0B3F}" srcOrd="0" destOrd="0" parTransId="{DE3531D2-5FD9-45CB-B75C-5BD0678D0C17}" sibTransId="{D6D7DD81-37AD-481C-A2EA-4E5749191295}"/>
    <dgm:cxn modelId="{808391FB-30B0-4303-8BC3-D2A64053F299}" type="presOf" srcId="{1DA8CB6C-E311-4CD7-B5C5-402B38CE0B3F}" destId="{951A2BBE-769F-4FAD-9B8E-8D4626A62A6B}" srcOrd="0" destOrd="0" presId="urn:microsoft.com/office/officeart/2005/8/layout/vList3"/>
    <dgm:cxn modelId="{34AA8AF2-8D31-4C90-B503-D59F03314E6F}" type="presOf" srcId="{D5661876-4F89-453D-B82B-E96A7A766739}" destId="{85AB8B48-8AE8-4860-A235-AEB011E65ED0}" srcOrd="0" destOrd="0" presId="urn:microsoft.com/office/officeart/2005/8/layout/vList3"/>
    <dgm:cxn modelId="{4A3C0FCF-E459-40E0-AF75-66AE23C660ED}" type="presParOf" srcId="{85AB8B48-8AE8-4860-A235-AEB011E65ED0}" destId="{2F9A810E-2016-4F8B-B1D0-2CB2350A4857}" srcOrd="0" destOrd="0" presId="urn:microsoft.com/office/officeart/2005/8/layout/vList3"/>
    <dgm:cxn modelId="{228C8C49-6874-4C8D-AB5A-53D8FDC6D836}" type="presParOf" srcId="{2F9A810E-2016-4F8B-B1D0-2CB2350A4857}" destId="{997D8F69-5A89-4F8D-9E7C-1E1DF1616972}" srcOrd="0" destOrd="0" presId="urn:microsoft.com/office/officeart/2005/8/layout/vList3"/>
    <dgm:cxn modelId="{A17EAD92-34C3-4675-BBDA-5481B6987A78}" type="presParOf" srcId="{2F9A810E-2016-4F8B-B1D0-2CB2350A4857}" destId="{951A2BBE-769F-4FAD-9B8E-8D4626A62A6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48AE12D-E593-49D4-BA58-A7CBB85E1FDC}">
      <dsp:nvSpPr>
        <dsp:cNvPr id="0" name=""/>
        <dsp:cNvSpPr/>
      </dsp:nvSpPr>
      <dsp:spPr>
        <a:xfrm>
          <a:off x="0" y="685805"/>
          <a:ext cx="1467558" cy="14675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A3BB9BB-E78E-4716-A8C9-B4335ACA41A5}">
      <dsp:nvSpPr>
        <dsp:cNvPr id="0" name=""/>
        <dsp:cNvSpPr/>
      </dsp:nvSpPr>
      <dsp:spPr>
        <a:xfrm>
          <a:off x="250378" y="2030588"/>
          <a:ext cx="1467558" cy="14675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latin typeface="Calisto MT" pitchFamily="18" charset="0"/>
            </a:rPr>
            <a:t>Pendaftaran</a:t>
          </a:r>
          <a:endParaRPr lang="en-US" sz="1800" b="1" kern="1200" dirty="0">
            <a:latin typeface="Calisto MT" pitchFamily="18" charset="0"/>
          </a:endParaRPr>
        </a:p>
      </dsp:txBody>
      <dsp:txXfrm>
        <a:off x="250378" y="2030588"/>
        <a:ext cx="1467558" cy="1467558"/>
      </dsp:txXfrm>
    </dsp:sp>
    <dsp:sp modelId="{88AB0AD2-815C-4B47-9C65-B7F7739FF6A6}">
      <dsp:nvSpPr>
        <dsp:cNvPr id="0" name=""/>
        <dsp:cNvSpPr/>
      </dsp:nvSpPr>
      <dsp:spPr>
        <a:xfrm rot="21569723">
          <a:off x="1739470" y="1233213"/>
          <a:ext cx="271927" cy="3526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21569723">
        <a:off x="1739470" y="1233213"/>
        <a:ext cx="271927" cy="352633"/>
      </dsp:txXfrm>
    </dsp:sp>
    <dsp:sp modelId="{AD48B134-138A-484A-B58A-6B126C5A7DAA}">
      <dsp:nvSpPr>
        <dsp:cNvPr id="0" name=""/>
        <dsp:cNvSpPr/>
      </dsp:nvSpPr>
      <dsp:spPr>
        <a:xfrm>
          <a:off x="2244464" y="666037"/>
          <a:ext cx="1467558" cy="14675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4A73526-588A-4DCD-89DC-31E129D0ABDF}">
      <dsp:nvSpPr>
        <dsp:cNvPr id="0" name=""/>
        <dsp:cNvSpPr/>
      </dsp:nvSpPr>
      <dsp:spPr>
        <a:xfrm>
          <a:off x="2493480" y="2030588"/>
          <a:ext cx="1467558" cy="14675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latin typeface="Calisto MT" pitchFamily="18" charset="0"/>
            </a:rPr>
            <a:t>Pembuatan</a:t>
          </a:r>
          <a:r>
            <a:rPr lang="en-US" sz="1800" b="1" kern="1200" dirty="0" smtClean="0">
              <a:latin typeface="Calisto MT" pitchFamily="18" charset="0"/>
            </a:rPr>
            <a:t> </a:t>
          </a:r>
          <a:r>
            <a:rPr lang="en-US" sz="1800" b="1" kern="1200" dirty="0" err="1" smtClean="0">
              <a:latin typeface="Calisto MT" pitchFamily="18" charset="0"/>
            </a:rPr>
            <a:t>kode</a:t>
          </a:r>
          <a:r>
            <a:rPr lang="en-US" sz="1800" b="1" kern="1200" dirty="0" smtClean="0">
              <a:latin typeface="Calisto MT" pitchFamily="18" charset="0"/>
            </a:rPr>
            <a:t> </a:t>
          </a:r>
          <a:r>
            <a:rPr lang="en-US" sz="1800" b="1" i="1" kern="1200" dirty="0" smtClean="0">
              <a:latin typeface="Calisto MT" pitchFamily="18" charset="0"/>
            </a:rPr>
            <a:t>Billing</a:t>
          </a:r>
        </a:p>
      </dsp:txBody>
      <dsp:txXfrm>
        <a:off x="2493480" y="2030588"/>
        <a:ext cx="1467558" cy="1467558"/>
      </dsp:txXfrm>
    </dsp:sp>
    <dsp:sp modelId="{57C49ED5-62CE-4108-BF9D-B5DC49193FBD}">
      <dsp:nvSpPr>
        <dsp:cNvPr id="0" name=""/>
        <dsp:cNvSpPr/>
      </dsp:nvSpPr>
      <dsp:spPr>
        <a:xfrm>
          <a:off x="3986345" y="1223500"/>
          <a:ext cx="274322" cy="3526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3986345" y="1223500"/>
        <a:ext cx="274322" cy="352633"/>
      </dsp:txXfrm>
    </dsp:sp>
    <dsp:sp modelId="{4BD73AB3-CF7F-4799-9EB8-126D45C82452}">
      <dsp:nvSpPr>
        <dsp:cNvPr id="0" name=""/>
        <dsp:cNvSpPr/>
      </dsp:nvSpPr>
      <dsp:spPr>
        <a:xfrm>
          <a:off x="4495800" y="666037"/>
          <a:ext cx="1467558" cy="14675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91B9870-705A-4302-B8B1-A192D4F0DEA5}">
      <dsp:nvSpPr>
        <dsp:cNvPr id="0" name=""/>
        <dsp:cNvSpPr/>
      </dsp:nvSpPr>
      <dsp:spPr>
        <a:xfrm>
          <a:off x="4768708" y="2030588"/>
          <a:ext cx="1467558" cy="14675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latin typeface="Calisto MT" pitchFamily="18" charset="0"/>
            </a:rPr>
            <a:t>Pembayaran</a:t>
          </a:r>
          <a:endParaRPr lang="en-US" sz="1800" b="1" kern="1200" dirty="0">
            <a:latin typeface="Calisto MT" pitchFamily="18" charset="0"/>
          </a:endParaRPr>
        </a:p>
      </dsp:txBody>
      <dsp:txXfrm>
        <a:off x="4768708" y="2030588"/>
        <a:ext cx="1467558" cy="1467558"/>
      </dsp:txXfrm>
    </dsp:sp>
    <dsp:sp modelId="{075F0C6F-C149-4C6C-AE9A-DFFC6BD090B8}">
      <dsp:nvSpPr>
        <dsp:cNvPr id="0" name=""/>
        <dsp:cNvSpPr/>
      </dsp:nvSpPr>
      <dsp:spPr>
        <a:xfrm>
          <a:off x="6249812" y="1223500"/>
          <a:ext cx="286454" cy="3526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6249812" y="1223500"/>
        <a:ext cx="286454" cy="352633"/>
      </dsp:txXfrm>
    </dsp:sp>
    <dsp:sp modelId="{BD78A306-509C-42B8-991D-50040F3A6A06}">
      <dsp:nvSpPr>
        <dsp:cNvPr id="0" name=""/>
        <dsp:cNvSpPr/>
      </dsp:nvSpPr>
      <dsp:spPr>
        <a:xfrm>
          <a:off x="6781799" y="666037"/>
          <a:ext cx="1467558" cy="14675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9F477B4-E4E6-488C-B944-698877303C49}">
      <dsp:nvSpPr>
        <dsp:cNvPr id="0" name=""/>
        <dsp:cNvSpPr/>
      </dsp:nvSpPr>
      <dsp:spPr>
        <a:xfrm>
          <a:off x="7065714" y="2030588"/>
          <a:ext cx="1467558" cy="14675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latin typeface="Calisto MT" pitchFamily="18" charset="0"/>
            </a:rPr>
            <a:t>Penutupan</a:t>
          </a:r>
          <a:r>
            <a:rPr lang="en-US" sz="1800" b="1" kern="1200" dirty="0" smtClean="0">
              <a:latin typeface="Calisto MT" pitchFamily="18" charset="0"/>
            </a:rPr>
            <a:t> </a:t>
          </a:r>
          <a:r>
            <a:rPr lang="en-US" sz="1800" b="1" i="1" kern="1200" dirty="0" smtClean="0">
              <a:latin typeface="Calisto MT" pitchFamily="18" charset="0"/>
            </a:rPr>
            <a:t>Billing</a:t>
          </a:r>
          <a:endParaRPr lang="en-US" sz="1800" b="1" i="1" kern="1200" dirty="0">
            <a:latin typeface="Calisto MT" pitchFamily="18" charset="0"/>
          </a:endParaRPr>
        </a:p>
      </dsp:txBody>
      <dsp:txXfrm>
        <a:off x="7065714" y="2030588"/>
        <a:ext cx="1467558" cy="146755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60A51C7-DDBC-42C8-BF0A-D12B3F17FEC2}">
      <dsp:nvSpPr>
        <dsp:cNvPr id="0" name=""/>
        <dsp:cNvSpPr/>
      </dsp:nvSpPr>
      <dsp:spPr>
        <a:xfrm rot="5400000">
          <a:off x="4318501" y="-2723909"/>
          <a:ext cx="1194498" cy="7083564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800" kern="1200" dirty="0" smtClean="0"/>
            <a:t>dapat melakukan transaksi pembayaran pajak melalui Internet Banking atau ATM</a:t>
          </a:r>
          <a:endParaRPr lang="en-US" sz="1800" kern="1200" dirty="0"/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/>
            <a:t>hanya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perlu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membawa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catatan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kecil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berisi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Kode</a:t>
          </a:r>
          <a:r>
            <a:rPr lang="en-US" sz="1800" kern="1200" dirty="0" smtClean="0"/>
            <a:t> </a:t>
          </a:r>
          <a:r>
            <a:rPr lang="en-US" sz="1800" i="1" kern="1200" dirty="0" smtClean="0"/>
            <a:t>Billing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untuk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melakukan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transaksi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pembayaran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pajak</a:t>
          </a:r>
          <a:r>
            <a:rPr lang="en-US" sz="1800" kern="1200" dirty="0" smtClean="0"/>
            <a:t> </a:t>
          </a:r>
          <a:endParaRPr lang="en-US" sz="1800" kern="1200" dirty="0"/>
        </a:p>
      </dsp:txBody>
      <dsp:txXfrm rot="5400000">
        <a:off x="4318501" y="-2723909"/>
        <a:ext cx="1194498" cy="7083564"/>
      </dsp:txXfrm>
    </dsp:sp>
    <dsp:sp modelId="{962DD785-F66D-45D9-A6D2-D4C27C64E134}">
      <dsp:nvSpPr>
        <dsp:cNvPr id="0" name=""/>
        <dsp:cNvSpPr/>
      </dsp:nvSpPr>
      <dsp:spPr>
        <a:xfrm>
          <a:off x="667" y="2622"/>
          <a:ext cx="1373301" cy="16305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err="1" smtClean="0"/>
            <a:t>Lebih</a:t>
          </a:r>
          <a:r>
            <a:rPr lang="en-US" sz="2600" b="1" kern="1200" dirty="0" smtClean="0"/>
            <a:t> </a:t>
          </a:r>
          <a:r>
            <a:rPr lang="en-US" sz="2600" b="1" kern="1200" dirty="0" err="1" smtClean="0"/>
            <a:t>Mudah</a:t>
          </a:r>
          <a:endParaRPr lang="en-US" sz="2600" b="1" kern="1200" dirty="0"/>
        </a:p>
      </dsp:txBody>
      <dsp:txXfrm>
        <a:off x="667" y="2622"/>
        <a:ext cx="1373301" cy="1630500"/>
      </dsp:txXfrm>
    </dsp:sp>
    <dsp:sp modelId="{47D88BBB-1386-47EF-8104-88DD97AE4728}">
      <dsp:nvSpPr>
        <dsp:cNvPr id="0" name=""/>
        <dsp:cNvSpPr/>
      </dsp:nvSpPr>
      <dsp:spPr>
        <a:xfrm rot="5400000">
          <a:off x="4282738" y="-989082"/>
          <a:ext cx="1266024" cy="7083564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/>
            <a:t>dapat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melakukan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transaksi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pembayaran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pajak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hanya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dalam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hitungan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menit</a:t>
          </a:r>
          <a:endParaRPr lang="en-US" sz="1800" kern="1200" dirty="0"/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/>
            <a:t>tidak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perlu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lagi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mengantre</a:t>
          </a:r>
          <a:r>
            <a:rPr lang="en-US" sz="1800" kern="1200" dirty="0" smtClean="0"/>
            <a:t> lama </a:t>
          </a:r>
          <a:r>
            <a:rPr lang="en-US" sz="1800" kern="1200" dirty="0" err="1" smtClean="0"/>
            <a:t>di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loket</a:t>
          </a:r>
          <a:r>
            <a:rPr lang="en-US" sz="1800" kern="1200" dirty="0" smtClean="0"/>
            <a:t> </a:t>
          </a:r>
          <a:r>
            <a:rPr lang="en-US" sz="1800" i="1" kern="1200" dirty="0" smtClean="0"/>
            <a:t>teller</a:t>
          </a:r>
          <a:r>
            <a:rPr lang="en-US" sz="1800" kern="1200" dirty="0" smtClean="0"/>
            <a:t>, </a:t>
          </a:r>
          <a:r>
            <a:rPr lang="en-US" sz="1800" i="1" kern="1200" dirty="0" smtClean="0"/>
            <a:t>teller </a:t>
          </a:r>
          <a:r>
            <a:rPr lang="en-US" sz="1800" kern="1200" dirty="0" err="1" smtClean="0"/>
            <a:t>hanya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meng</a:t>
          </a:r>
          <a:r>
            <a:rPr lang="id-ID" sz="1800" kern="1200" dirty="0" smtClean="0"/>
            <a:t>-</a:t>
          </a:r>
          <a:r>
            <a:rPr lang="en-US" sz="1800" i="1" kern="1200" dirty="0" smtClean="0"/>
            <a:t>input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satu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kode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saja</a:t>
          </a:r>
          <a:endParaRPr lang="en-US" sz="1800" kern="1200" dirty="0"/>
        </a:p>
      </dsp:txBody>
      <dsp:txXfrm rot="5400000">
        <a:off x="4282738" y="-989082"/>
        <a:ext cx="1266024" cy="7083564"/>
      </dsp:txXfrm>
    </dsp:sp>
    <dsp:sp modelId="{7E89405B-DE94-48E8-8285-6CA2EED57BD8}">
      <dsp:nvSpPr>
        <dsp:cNvPr id="0" name=""/>
        <dsp:cNvSpPr/>
      </dsp:nvSpPr>
      <dsp:spPr>
        <a:xfrm>
          <a:off x="667" y="1737449"/>
          <a:ext cx="1373301" cy="1630500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err="1" smtClean="0"/>
            <a:t>Lebih</a:t>
          </a:r>
          <a:r>
            <a:rPr lang="en-US" sz="2600" b="1" kern="1200" dirty="0" smtClean="0"/>
            <a:t> </a:t>
          </a:r>
          <a:r>
            <a:rPr lang="en-US" sz="2600" b="1" kern="1200" dirty="0" err="1" smtClean="0"/>
            <a:t>Cepat</a:t>
          </a:r>
          <a:endParaRPr lang="en-US" sz="2600" b="1" kern="1200" dirty="0"/>
        </a:p>
      </dsp:txBody>
      <dsp:txXfrm>
        <a:off x="667" y="1737449"/>
        <a:ext cx="1373301" cy="1630500"/>
      </dsp:txXfrm>
    </dsp:sp>
    <dsp:sp modelId="{B661AD77-FB01-479B-A8F8-19CE93C89C10}">
      <dsp:nvSpPr>
        <dsp:cNvPr id="0" name=""/>
        <dsp:cNvSpPr/>
      </dsp:nvSpPr>
      <dsp:spPr>
        <a:xfrm rot="5400000">
          <a:off x="4285826" y="745744"/>
          <a:ext cx="1259848" cy="7083564"/>
        </a:xfrm>
        <a:prstGeom prst="round2Same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/>
            <a:t>kesalahan</a:t>
          </a:r>
          <a:r>
            <a:rPr lang="en-US" sz="1800" kern="1200" dirty="0" smtClean="0"/>
            <a:t> </a:t>
          </a:r>
          <a:r>
            <a:rPr lang="en-US" sz="1800" i="1" kern="1200" dirty="0" smtClean="0"/>
            <a:t>entry</a:t>
          </a:r>
          <a:r>
            <a:rPr lang="en-US" sz="1800" kern="1200" dirty="0" smtClean="0"/>
            <a:t> data yang </a:t>
          </a:r>
          <a:r>
            <a:rPr lang="en-US" sz="1800" kern="1200" dirty="0" err="1" smtClean="0"/>
            <a:t>biasa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terjadi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di</a:t>
          </a:r>
          <a:r>
            <a:rPr lang="en-US" sz="1800" kern="1200" dirty="0" smtClean="0"/>
            <a:t> </a:t>
          </a:r>
          <a:r>
            <a:rPr lang="en-US" sz="1800" i="1" kern="1200" dirty="0" smtClean="0"/>
            <a:t>teller </a:t>
          </a:r>
          <a:r>
            <a:rPr lang="en-US" sz="1800" kern="1200" dirty="0" err="1" smtClean="0"/>
            <a:t>dapat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terminimalisasi</a:t>
          </a:r>
          <a:endParaRPr lang="en-US" sz="1800" kern="1200" dirty="0"/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i="1" kern="1200" dirty="0" smtClean="0"/>
            <a:t>web application </a:t>
          </a:r>
          <a:r>
            <a:rPr lang="en-US" sz="1800" kern="1200" dirty="0" err="1" smtClean="0"/>
            <a:t>menyediakan</a:t>
          </a:r>
          <a:r>
            <a:rPr lang="en-US" sz="1800" kern="1200" dirty="0" smtClean="0"/>
            <a:t> </a:t>
          </a:r>
          <a:r>
            <a:rPr lang="en-US" sz="1800" i="0" kern="1200" dirty="0" smtClean="0"/>
            <a:t>validation rules/function/interface </a:t>
          </a:r>
          <a:r>
            <a:rPr lang="en-US" sz="1800" kern="1200" dirty="0" smtClean="0"/>
            <a:t>yang </a:t>
          </a:r>
          <a:r>
            <a:rPr lang="en-US" sz="1800" kern="1200" dirty="0" err="1" smtClean="0"/>
            <a:t>meminimalisasi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kekeliruan</a:t>
          </a:r>
          <a:endParaRPr lang="en-US" sz="1800" kern="1200" dirty="0"/>
        </a:p>
      </dsp:txBody>
      <dsp:txXfrm rot="5400000">
        <a:off x="4285826" y="745744"/>
        <a:ext cx="1259848" cy="7083564"/>
      </dsp:txXfrm>
    </dsp:sp>
    <dsp:sp modelId="{C4F4D8BB-3697-4647-BFA0-3A84EBCFA147}">
      <dsp:nvSpPr>
        <dsp:cNvPr id="0" name=""/>
        <dsp:cNvSpPr/>
      </dsp:nvSpPr>
      <dsp:spPr>
        <a:xfrm>
          <a:off x="667" y="3472276"/>
          <a:ext cx="1373301" cy="16305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err="1" smtClean="0"/>
            <a:t>Lebih</a:t>
          </a:r>
          <a:r>
            <a:rPr lang="en-US" sz="2600" b="1" kern="1200" dirty="0" smtClean="0"/>
            <a:t> </a:t>
          </a:r>
          <a:r>
            <a:rPr lang="en-US" sz="2600" b="1" kern="1200" dirty="0" err="1" smtClean="0"/>
            <a:t>Akurat</a:t>
          </a:r>
          <a:endParaRPr lang="en-US" sz="2600" b="1" kern="1200" dirty="0"/>
        </a:p>
      </dsp:txBody>
      <dsp:txXfrm>
        <a:off x="667" y="3472276"/>
        <a:ext cx="1373301" cy="163050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51A2BBE-769F-4FAD-9B8E-8D4626A62A6B}">
      <dsp:nvSpPr>
        <dsp:cNvPr id="0" name=""/>
        <dsp:cNvSpPr/>
      </dsp:nvSpPr>
      <dsp:spPr>
        <a:xfrm rot="10800000">
          <a:off x="823245" y="581469"/>
          <a:ext cx="2178939" cy="109766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403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memperbaiki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administrasi</a:t>
          </a:r>
          <a:endParaRPr lang="en-US" sz="1800" kern="1200" dirty="0"/>
        </a:p>
      </dsp:txBody>
      <dsp:txXfrm rot="10800000">
        <a:off x="823245" y="581469"/>
        <a:ext cx="2178939" cy="1097661"/>
      </dsp:txXfrm>
    </dsp:sp>
    <dsp:sp modelId="{997D8F69-5A89-4F8D-9E7C-1E1DF1616972}">
      <dsp:nvSpPr>
        <dsp:cNvPr id="0" name=""/>
        <dsp:cNvSpPr/>
      </dsp:nvSpPr>
      <dsp:spPr>
        <a:xfrm>
          <a:off x="274415" y="581469"/>
          <a:ext cx="1097661" cy="109766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51A2BBE-769F-4FAD-9B8E-8D4626A62A6B}">
      <dsp:nvSpPr>
        <dsp:cNvPr id="0" name=""/>
        <dsp:cNvSpPr/>
      </dsp:nvSpPr>
      <dsp:spPr>
        <a:xfrm rot="10800000">
          <a:off x="800082" y="505805"/>
          <a:ext cx="2209465" cy="109658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56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meningkatkan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kepatuhan</a:t>
          </a:r>
          <a:endParaRPr lang="en-US" sz="1800" kern="1200" dirty="0"/>
        </a:p>
      </dsp:txBody>
      <dsp:txXfrm rot="10800000">
        <a:off x="800082" y="505805"/>
        <a:ext cx="2209465" cy="1096589"/>
      </dsp:txXfrm>
    </dsp:sp>
    <dsp:sp modelId="{997D8F69-5A89-4F8D-9E7C-1E1DF1616972}">
      <dsp:nvSpPr>
        <dsp:cNvPr id="0" name=""/>
        <dsp:cNvSpPr/>
      </dsp:nvSpPr>
      <dsp:spPr>
        <a:xfrm>
          <a:off x="267051" y="505805"/>
          <a:ext cx="1096589" cy="109658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51A2BBE-769F-4FAD-9B8E-8D4626A62A6B}">
      <dsp:nvSpPr>
        <dsp:cNvPr id="0" name=""/>
        <dsp:cNvSpPr/>
      </dsp:nvSpPr>
      <dsp:spPr>
        <a:xfrm rot="10800000">
          <a:off x="823245" y="441769"/>
          <a:ext cx="2178939" cy="109766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4038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menurunkan</a:t>
          </a:r>
          <a:r>
            <a:rPr lang="en-US" sz="1900" kern="1200" dirty="0" smtClean="0"/>
            <a:t> compliance cost</a:t>
          </a:r>
          <a:endParaRPr lang="en-US" sz="1900" kern="1200" dirty="0"/>
        </a:p>
      </dsp:txBody>
      <dsp:txXfrm rot="10800000">
        <a:off x="823245" y="441769"/>
        <a:ext cx="2178939" cy="1097661"/>
      </dsp:txXfrm>
    </dsp:sp>
    <dsp:sp modelId="{997D8F69-5A89-4F8D-9E7C-1E1DF1616972}">
      <dsp:nvSpPr>
        <dsp:cNvPr id="0" name=""/>
        <dsp:cNvSpPr/>
      </dsp:nvSpPr>
      <dsp:spPr>
        <a:xfrm>
          <a:off x="274415" y="441769"/>
          <a:ext cx="1097661" cy="109766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FF8FC-8473-4DFD-87CC-D576DA80B410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22161-F0FA-48FB-AB7F-FA9B9B1E1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7098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BB95B-5437-41A0-A3C0-C865479A869D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D043B-5EC9-4059-B259-40FC3A421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2513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D043B-5EC9-4059-B259-40FC3A42134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d-ID" dirty="0" smtClean="0"/>
              <a:t>Khusus</a:t>
            </a:r>
            <a:r>
              <a:rPr lang="id-ID" baseline="0" dirty="0" smtClean="0"/>
              <a:t> di Internet Banking BRI disediakan menu perekaman Billing Pajak, sehingga Wajib Pajak dapat langsung merekam data billing pajak dan dilanjutkan dengan pembayaran, tanpa harus merekam dan mendapatkan kode billing melalui http://sse.pajak.go.id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D043B-5EC9-4059-B259-40FC3A421345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d-ID" dirty="0" smtClean="0"/>
              <a:t>Catatan: Saluran pengaduan ‘SIKKA’ hanya bisa diakses oleh pegawai DJP</a:t>
            </a:r>
          </a:p>
          <a:p>
            <a:endParaRPr lang="id-ID" dirty="0" smtClean="0"/>
          </a:p>
          <a:p>
            <a:r>
              <a:rPr lang="en-US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WHISTLEBLOWING SYSTEM </a:t>
            </a:r>
            <a:r>
              <a:rPr lang="id-ID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DIREKTORAT JENDERAL PAJAK (WBS DJP)</a:t>
            </a:r>
            <a:endParaRPr lang="id-ID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Latar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Belakang</a:t>
            </a:r>
            <a:endParaRPr lang="id-ID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Untuk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menciptakan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suatu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tata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kelola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baik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good governance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dengan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menerapkan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prinsip-prinsip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good governance,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Direktorat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Jenderal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Pajak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(DJP)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berusaha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mengembangkan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kegiatan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kebijakan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untuk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membangun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sistem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kepatuhan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internal yang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baik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antara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lain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dengan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mengembangkan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whistleblowing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system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DJP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melalui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penerbitan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Peraturan Direktur Jenderal Pajak Nomor PER-22/PJ/2011 tanggal 19 Agustus 2011 tentang Kewajiban Melaporkan Pelanggaran dan Penanganan Pelaporan Pelanggaran (</a:t>
            </a:r>
            <a:r>
              <a:rPr lang="fi-FI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Whistleblowing</a:t>
            </a:r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di Lingkungan Direktorat Jenderal Pajak (Perdirjen nomor PER-22/PJ/2011).</a:t>
            </a:r>
            <a:endParaRPr lang="id-ID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Adapun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melatarbelakangi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diterbitkannya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Peraturan Direktur Jenderal Pajak tersebut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adalah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id-ID" dirty="0" smtClean="0"/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tindak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pidana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korupsi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merupakan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salah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jenis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pelanggaran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termasuk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extraordinary crime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sehingga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harus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ditangani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secara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extraordinary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  <a:endParaRPr lang="id-ID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pelanggaran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dilakukan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oleh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pegawai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Direktorat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Jenderal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Pajak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berdampak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negatif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bagi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Direktorat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Jenderal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Pajak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atau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keuangan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Negara;</a:t>
            </a:r>
            <a:endParaRPr lang="id-ID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kondisi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d-I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tidak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menguntungkan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bagi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pelapor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whistleblower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namun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sebaliknya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merupakan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kondisi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yang ‘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nyaman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bagi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pelaku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pelanggaran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  <a:endParaRPr lang="id-ID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Direktorat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Jenderal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Pajak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memerlukan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sistem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pencegahan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deteksi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dini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penindakan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efektif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konsisten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terhadap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pelanggaran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id-ID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d-ID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Prinsip-prinsip dasar dari Perdirjen nomor PER-22/PJ/2011 adalah:</a:t>
            </a:r>
            <a:endParaRPr lang="id-ID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mencegah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pelaku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melakukan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pelanggaran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prevention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);</a:t>
            </a:r>
            <a:endParaRPr lang="id-ID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mengundang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antusiasme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histleblower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early detection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);</a:t>
            </a:r>
            <a:endParaRPr lang="id-ID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penanganan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efektif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proper investigation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id-ID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d-ID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Penerbitan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pemberlakuan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Perdirjen nomor PER-22/PJ/2011 ini juga sejalan dengan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target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capaian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telah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ditetapkan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dalam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Instruksi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Presiden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No. 9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Tahun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2011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tentang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Rencana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Aksi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Pencegahan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Pemberantasan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Korupsi</a:t>
            </a:r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Inpres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9/2011) </a:t>
            </a:r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dimana sesuai dengan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target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capaian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telah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ditetapkan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dalam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Inpres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9/2011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tersebut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pada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tahun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2011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Ditjen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Pajak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telah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id-ID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menerbitkan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Perdirjen nomor PER-22/PJ/2011 tersebut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  <a:endParaRPr lang="id-ID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melakukan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sosialisasi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atas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Perdirjen nomor PER-22/PJ/2011 tersebut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unit-unit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seluruh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Indonesia,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baik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sosialisasi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secara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langsung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maupun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melalui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media internet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intranet.</a:t>
            </a:r>
            <a:endParaRPr lang="id-ID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d-ID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Dasar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Hukum</a:t>
            </a:r>
            <a:endParaRPr lang="id-ID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Dasar hukum penerbitan Perdirjen nomor PER-22/PJ/2011 adalah:</a:t>
            </a:r>
            <a:endParaRPr lang="id-ID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Peraturan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Menteri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Keuangan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Nomor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103/PMK.09/2010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tentang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Tata Cara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Pengelolaan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Tindak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Lanjut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Pelaporan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Pelanggaran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Whistleblowing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Lingkungan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Kementerian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Keuangan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  <a:endParaRPr lang="id-ID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Keputusan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Menteri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Keuangan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Nomor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149/KMK.09/2011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tentang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Tata Cara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Pengelolaan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Tindak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Lanjut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Pelaporan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Pelanggaran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Whistleblowing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Serta Tata Cara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Pelaporan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Publikasi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Pelaksanaan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Pengelolaan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Pelaporan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Pelanggaran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Whistleblowing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Lingkungan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Kementerian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Keuangan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id-ID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d-ID" smtClean="0"/>
          </a:p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12533-6AC1-4E18-87D1-D1432E1E5E6B}" type="slidenum">
              <a:rPr lang="id-ID" smtClean="0"/>
              <a:pPr/>
              <a:t>87</a:t>
            </a:fld>
            <a:endParaRPr lang="id-ID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D043B-5EC9-4059-B259-40FC3A42134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8890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Masukkan</a:t>
            </a:r>
            <a:r>
              <a:rPr lang="en-US" dirty="0" smtClean="0"/>
              <a:t> NPWP, e-mail </a:t>
            </a:r>
            <a:r>
              <a:rPr lang="en-US" dirty="0" err="1" smtClean="0"/>
              <a:t>dan</a:t>
            </a:r>
            <a:r>
              <a:rPr lang="en-US" dirty="0" smtClean="0"/>
              <a:t> user ID yang </a:t>
            </a:r>
            <a:r>
              <a:rPr lang="en-US" dirty="0" err="1" smtClean="0"/>
              <a:t>diinginkan</a:t>
            </a:r>
            <a:r>
              <a:rPr lang="en-US" dirty="0" smtClean="0"/>
              <a:t>. E-mail </a:t>
            </a:r>
            <a:r>
              <a:rPr lang="en-US" dirty="0" err="1" smtClean="0"/>
              <a:t>harus</a:t>
            </a:r>
            <a:r>
              <a:rPr lang="en-US" dirty="0" smtClean="0"/>
              <a:t> valid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validasi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D043B-5EC9-4059-B259-40FC3A42134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muncul</a:t>
            </a:r>
            <a:r>
              <a:rPr lang="en-US" dirty="0" smtClean="0"/>
              <a:t> </a:t>
            </a:r>
            <a:r>
              <a:rPr lang="en-US" dirty="0" err="1" smtClean="0"/>
              <a:t>notifikasi</a:t>
            </a:r>
            <a:r>
              <a:rPr lang="en-US" dirty="0" smtClean="0"/>
              <a:t> </a:t>
            </a:r>
            <a:r>
              <a:rPr lang="en-US" dirty="0" err="1" smtClean="0"/>
              <a:t>apabila</a:t>
            </a:r>
            <a:r>
              <a:rPr lang="en-US" dirty="0" smtClean="0"/>
              <a:t> data </a:t>
            </a:r>
            <a:r>
              <a:rPr lang="en-US" dirty="0" err="1" smtClean="0"/>
              <a:t>berhasil</a:t>
            </a:r>
            <a:r>
              <a:rPr lang="en-US" dirty="0" smtClean="0"/>
              <a:t> </a:t>
            </a:r>
            <a:r>
              <a:rPr lang="en-US" dirty="0" err="1" smtClean="0"/>
              <a:t>disimpan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Buka</a:t>
            </a:r>
            <a:r>
              <a:rPr lang="en-US" dirty="0" smtClean="0"/>
              <a:t> e-mail yang </a:t>
            </a:r>
            <a:r>
              <a:rPr lang="en-US" dirty="0" err="1" smtClean="0"/>
              <a:t>baru</a:t>
            </a:r>
            <a:r>
              <a:rPr lang="en-US" dirty="0" smtClean="0"/>
              <a:t> </a:t>
            </a:r>
            <a:r>
              <a:rPr lang="en-US" dirty="0" err="1" smtClean="0"/>
              <a:t>saja</a:t>
            </a:r>
            <a:r>
              <a:rPr lang="en-US" dirty="0" smtClean="0"/>
              <a:t> </a:t>
            </a:r>
            <a:r>
              <a:rPr lang="en-US" dirty="0" err="1" smtClean="0"/>
              <a:t>didaftarkan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mengaktifkan</a:t>
            </a:r>
            <a:r>
              <a:rPr lang="en-US" dirty="0" smtClean="0"/>
              <a:t> account.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D043B-5EC9-4059-B259-40FC3A42134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Ikuti</a:t>
            </a:r>
            <a:r>
              <a:rPr lang="en-US" dirty="0" smtClean="0"/>
              <a:t> </a:t>
            </a:r>
            <a:r>
              <a:rPr lang="en-US" dirty="0" err="1" smtClean="0"/>
              <a:t>petunjuk</a:t>
            </a:r>
            <a:r>
              <a:rPr lang="en-US" dirty="0" smtClean="0"/>
              <a:t> yang </a:t>
            </a:r>
            <a:r>
              <a:rPr lang="en-US" dirty="0" err="1" smtClean="0"/>
              <a:t>tertera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e-mail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D043B-5EC9-4059-B259-40FC3A42134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Gunakan</a:t>
            </a:r>
            <a:r>
              <a:rPr lang="en-US" dirty="0" smtClean="0"/>
              <a:t> user ID </a:t>
            </a:r>
            <a:r>
              <a:rPr lang="en-US" dirty="0" err="1" smtClean="0"/>
              <a:t>dan</a:t>
            </a:r>
            <a:r>
              <a:rPr lang="en-US" dirty="0" smtClean="0"/>
              <a:t> PIN yang </a:t>
            </a:r>
            <a:r>
              <a:rPr lang="en-US" dirty="0" err="1" smtClean="0"/>
              <a:t>tertera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e-mail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D043B-5EC9-4059-B259-40FC3A42134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Pajak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diisi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-&gt; 10035 </a:t>
            </a:r>
            <a:r>
              <a:rPr lang="en-US" baseline="0" dirty="0" err="1" smtClean="0"/>
              <a:t>Pajak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D043B-5EC9-4059-B259-40FC3A42134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d-ID" dirty="0" smtClean="0"/>
              <a:t>Khusus Pembayaran Bagi WP Yang Mendapatkan Kode </a:t>
            </a:r>
            <a:r>
              <a:rPr lang="id-ID" i="1" dirty="0" smtClean="0"/>
              <a:t>Billing </a:t>
            </a:r>
            <a:r>
              <a:rPr lang="id-ID" i="0" dirty="0" smtClean="0"/>
              <a:t>dari</a:t>
            </a:r>
            <a:r>
              <a:rPr lang="id-ID" i="0" baseline="0" dirty="0" smtClean="0"/>
              <a:t> http://sse.pajak.go.id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D043B-5EC9-4059-B259-40FC3A421345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d-ID" dirty="0" smtClean="0"/>
              <a:t>Khusus Pembayaran Bagi WP Yang Belum</a:t>
            </a:r>
            <a:r>
              <a:rPr lang="id-ID" baseline="0" dirty="0" smtClean="0"/>
              <a:t> </a:t>
            </a:r>
            <a:r>
              <a:rPr lang="id-ID" dirty="0" smtClean="0"/>
              <a:t>Mendapatkan Kode </a:t>
            </a:r>
            <a:r>
              <a:rPr lang="id-ID" i="1" dirty="0" smtClean="0"/>
              <a:t>Billing </a:t>
            </a:r>
            <a:r>
              <a:rPr lang="id-ID" i="0" dirty="0" smtClean="0"/>
              <a:t>dari</a:t>
            </a:r>
            <a:r>
              <a:rPr lang="id-ID" i="0" baseline="0" dirty="0" smtClean="0"/>
              <a:t> http://sse.pajak.go.id, sehingga WP dapat merekam data Billing System di situs BRI yang dilanjutkan dengan proses pembayaran.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D043B-5EC9-4059-B259-40FC3A421345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928688" y="123825"/>
            <a:ext cx="4252912" cy="804863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d-ID" sz="2000" dirty="0">
                <a:latin typeface="+mj-lt"/>
                <a:ea typeface="+mj-ea"/>
                <a:cs typeface="+mj-cs"/>
              </a:rPr>
              <a:t>Kementerian Keuangan Republik Indonesia</a:t>
            </a:r>
            <a:br>
              <a:rPr lang="id-ID" sz="2000" dirty="0">
                <a:latin typeface="+mj-lt"/>
                <a:ea typeface="+mj-ea"/>
                <a:cs typeface="+mj-cs"/>
              </a:rPr>
            </a:br>
            <a:r>
              <a:rPr lang="id-ID" sz="2000" dirty="0">
                <a:latin typeface="+mj-lt"/>
                <a:ea typeface="+mj-ea"/>
                <a:cs typeface="+mj-cs"/>
              </a:rPr>
              <a:t>Direktorat Jenderal Pajak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DFBF93-7DB4-4BCD-A733-8CF93A101DB3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EC3F70-B181-400B-8817-49B2A6B483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8054975" y="0"/>
            <a:ext cx="1089025" cy="266316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32" y="0"/>
              </a:cxn>
              <a:cxn ang="0">
                <a:pos x="1432" y="3492"/>
              </a:cxn>
              <a:cxn ang="0">
                <a:pos x="1419" y="3252"/>
              </a:cxn>
              <a:cxn ang="0">
                <a:pos x="1406" y="3024"/>
              </a:cxn>
              <a:cxn ang="0">
                <a:pos x="1393" y="2807"/>
              </a:cxn>
              <a:cxn ang="0">
                <a:pos x="1379" y="2601"/>
              </a:cxn>
              <a:cxn ang="0">
                <a:pos x="1364" y="2407"/>
              </a:cxn>
              <a:cxn ang="0">
                <a:pos x="1348" y="2222"/>
              </a:cxn>
              <a:cxn ang="0">
                <a:pos x="1330" y="2047"/>
              </a:cxn>
              <a:cxn ang="0">
                <a:pos x="1311" y="1881"/>
              </a:cxn>
              <a:cxn ang="0">
                <a:pos x="1291" y="1726"/>
              </a:cxn>
              <a:cxn ang="0">
                <a:pos x="1268" y="1580"/>
              </a:cxn>
              <a:cxn ang="0">
                <a:pos x="1245" y="1442"/>
              </a:cxn>
              <a:cxn ang="0">
                <a:pos x="1218" y="1313"/>
              </a:cxn>
              <a:cxn ang="0">
                <a:pos x="1190" y="1192"/>
              </a:cxn>
              <a:cxn ang="0">
                <a:pos x="1158" y="1078"/>
              </a:cxn>
              <a:cxn ang="0">
                <a:pos x="1125" y="973"/>
              </a:cxn>
              <a:cxn ang="0">
                <a:pos x="1089" y="873"/>
              </a:cxn>
              <a:cxn ang="0">
                <a:pos x="1049" y="781"/>
              </a:cxn>
              <a:cxn ang="0">
                <a:pos x="1007" y="696"/>
              </a:cxn>
              <a:cxn ang="0">
                <a:pos x="962" y="617"/>
              </a:cxn>
              <a:cxn ang="0">
                <a:pos x="913" y="544"/>
              </a:cxn>
              <a:cxn ang="0">
                <a:pos x="860" y="475"/>
              </a:cxn>
              <a:cxn ang="0">
                <a:pos x="804" y="413"/>
              </a:cxn>
              <a:cxn ang="0">
                <a:pos x="744" y="354"/>
              </a:cxn>
              <a:cxn ang="0">
                <a:pos x="680" y="301"/>
              </a:cxn>
              <a:cxn ang="0">
                <a:pos x="611" y="252"/>
              </a:cxn>
              <a:cxn ang="0">
                <a:pos x="539" y="206"/>
              </a:cxn>
              <a:cxn ang="0">
                <a:pos x="461" y="165"/>
              </a:cxn>
              <a:cxn ang="0">
                <a:pos x="379" y="128"/>
              </a:cxn>
              <a:cxn ang="0">
                <a:pos x="292" y="92"/>
              </a:cxn>
              <a:cxn ang="0">
                <a:pos x="200" y="59"/>
              </a:cxn>
              <a:cxn ang="0">
                <a:pos x="103" y="28"/>
              </a:cxn>
              <a:cxn ang="0">
                <a:pos x="0" y="0"/>
              </a:cxn>
            </a:cxnLst>
            <a:rect l="0" t="0" r="r" b="b"/>
            <a:pathLst>
              <a:path w="1432" h="3492">
                <a:moveTo>
                  <a:pt x="0" y="0"/>
                </a:moveTo>
                <a:lnTo>
                  <a:pt x="1432" y="0"/>
                </a:lnTo>
                <a:lnTo>
                  <a:pt x="1432" y="3492"/>
                </a:lnTo>
                <a:lnTo>
                  <a:pt x="1419" y="3252"/>
                </a:lnTo>
                <a:lnTo>
                  <a:pt x="1406" y="3024"/>
                </a:lnTo>
                <a:lnTo>
                  <a:pt x="1393" y="2807"/>
                </a:lnTo>
                <a:lnTo>
                  <a:pt x="1379" y="2601"/>
                </a:lnTo>
                <a:lnTo>
                  <a:pt x="1364" y="2407"/>
                </a:lnTo>
                <a:lnTo>
                  <a:pt x="1348" y="2222"/>
                </a:lnTo>
                <a:lnTo>
                  <a:pt x="1330" y="2047"/>
                </a:lnTo>
                <a:lnTo>
                  <a:pt x="1311" y="1881"/>
                </a:lnTo>
                <a:lnTo>
                  <a:pt x="1291" y="1726"/>
                </a:lnTo>
                <a:lnTo>
                  <a:pt x="1268" y="1580"/>
                </a:lnTo>
                <a:lnTo>
                  <a:pt x="1245" y="1442"/>
                </a:lnTo>
                <a:lnTo>
                  <a:pt x="1218" y="1313"/>
                </a:lnTo>
                <a:lnTo>
                  <a:pt x="1190" y="1192"/>
                </a:lnTo>
                <a:lnTo>
                  <a:pt x="1158" y="1078"/>
                </a:lnTo>
                <a:lnTo>
                  <a:pt x="1125" y="973"/>
                </a:lnTo>
                <a:lnTo>
                  <a:pt x="1089" y="873"/>
                </a:lnTo>
                <a:lnTo>
                  <a:pt x="1049" y="781"/>
                </a:lnTo>
                <a:lnTo>
                  <a:pt x="1007" y="696"/>
                </a:lnTo>
                <a:lnTo>
                  <a:pt x="962" y="617"/>
                </a:lnTo>
                <a:lnTo>
                  <a:pt x="913" y="544"/>
                </a:lnTo>
                <a:lnTo>
                  <a:pt x="860" y="475"/>
                </a:lnTo>
                <a:lnTo>
                  <a:pt x="804" y="413"/>
                </a:lnTo>
                <a:lnTo>
                  <a:pt x="744" y="354"/>
                </a:lnTo>
                <a:lnTo>
                  <a:pt x="680" y="301"/>
                </a:lnTo>
                <a:lnTo>
                  <a:pt x="611" y="252"/>
                </a:lnTo>
                <a:lnTo>
                  <a:pt x="539" y="206"/>
                </a:lnTo>
                <a:lnTo>
                  <a:pt x="461" y="165"/>
                </a:lnTo>
                <a:lnTo>
                  <a:pt x="379" y="128"/>
                </a:lnTo>
                <a:lnTo>
                  <a:pt x="292" y="92"/>
                </a:lnTo>
                <a:lnTo>
                  <a:pt x="200" y="59"/>
                </a:lnTo>
                <a:lnTo>
                  <a:pt x="103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9"/>
          <p:cNvSpPr>
            <a:spLocks/>
          </p:cNvSpPr>
          <p:nvPr userDrawn="1"/>
        </p:nvSpPr>
        <p:spPr bwMode="auto">
          <a:xfrm>
            <a:off x="1295400" y="5715000"/>
            <a:ext cx="6858000" cy="914400"/>
          </a:xfrm>
          <a:custGeom>
            <a:avLst/>
            <a:gdLst/>
            <a:ahLst/>
            <a:cxnLst>
              <a:cxn ang="0">
                <a:pos x="17264" y="180"/>
              </a:cxn>
              <a:cxn ang="0">
                <a:pos x="16706" y="689"/>
              </a:cxn>
              <a:cxn ang="0">
                <a:pos x="15959" y="1141"/>
              </a:cxn>
              <a:cxn ang="0">
                <a:pos x="15050" y="1535"/>
              </a:cxn>
              <a:cxn ang="0">
                <a:pos x="14003" y="1871"/>
              </a:cxn>
              <a:cxn ang="0">
                <a:pos x="12844" y="2151"/>
              </a:cxn>
              <a:cxn ang="0">
                <a:pos x="11599" y="2374"/>
              </a:cxn>
              <a:cxn ang="0">
                <a:pos x="10294" y="2540"/>
              </a:cxn>
              <a:cxn ang="0">
                <a:pos x="8951" y="2649"/>
              </a:cxn>
              <a:cxn ang="0">
                <a:pos x="7599" y="2704"/>
              </a:cxn>
              <a:cxn ang="0">
                <a:pos x="6264" y="2702"/>
              </a:cxn>
              <a:cxn ang="0">
                <a:pos x="4968" y="2645"/>
              </a:cxn>
              <a:cxn ang="0">
                <a:pos x="3740" y="2534"/>
              </a:cxn>
              <a:cxn ang="0">
                <a:pos x="2603" y="2367"/>
              </a:cxn>
              <a:cxn ang="0">
                <a:pos x="1584" y="2147"/>
              </a:cxn>
              <a:cxn ang="0">
                <a:pos x="708" y="1871"/>
              </a:cxn>
              <a:cxn ang="0">
                <a:pos x="0" y="1543"/>
              </a:cxn>
              <a:cxn ang="0">
                <a:pos x="341" y="1635"/>
              </a:cxn>
              <a:cxn ang="0">
                <a:pos x="1155" y="1920"/>
              </a:cxn>
              <a:cxn ang="0">
                <a:pos x="2121" y="2151"/>
              </a:cxn>
              <a:cxn ang="0">
                <a:pos x="3215" y="2331"/>
              </a:cxn>
              <a:cxn ang="0">
                <a:pos x="4413" y="2457"/>
              </a:cxn>
              <a:cxn ang="0">
                <a:pos x="5686" y="2531"/>
              </a:cxn>
              <a:cxn ang="0">
                <a:pos x="7011" y="2550"/>
              </a:cxn>
              <a:cxn ang="0">
                <a:pos x="8361" y="2515"/>
              </a:cxn>
              <a:cxn ang="0">
                <a:pos x="9712" y="2426"/>
              </a:cxn>
              <a:cxn ang="0">
                <a:pos x="11037" y="2283"/>
              </a:cxn>
              <a:cxn ang="0">
                <a:pos x="12311" y="2084"/>
              </a:cxn>
              <a:cxn ang="0">
                <a:pos x="13509" y="1831"/>
              </a:cxn>
              <a:cxn ang="0">
                <a:pos x="14604" y="1522"/>
              </a:cxn>
              <a:cxn ang="0">
                <a:pos x="15571" y="1158"/>
              </a:cxn>
              <a:cxn ang="0">
                <a:pos x="16386" y="737"/>
              </a:cxn>
              <a:cxn ang="0">
                <a:pos x="17021" y="260"/>
              </a:cxn>
            </a:cxnLst>
            <a:rect l="0" t="0" r="r" b="b"/>
            <a:pathLst>
              <a:path w="17264" h="2710">
                <a:moveTo>
                  <a:pt x="17264" y="0"/>
                </a:moveTo>
                <a:lnTo>
                  <a:pt x="17264" y="180"/>
                </a:lnTo>
                <a:lnTo>
                  <a:pt x="17010" y="442"/>
                </a:lnTo>
                <a:lnTo>
                  <a:pt x="16706" y="689"/>
                </a:lnTo>
                <a:lnTo>
                  <a:pt x="16354" y="923"/>
                </a:lnTo>
                <a:lnTo>
                  <a:pt x="15959" y="1141"/>
                </a:lnTo>
                <a:lnTo>
                  <a:pt x="15524" y="1345"/>
                </a:lnTo>
                <a:lnTo>
                  <a:pt x="15050" y="1535"/>
                </a:lnTo>
                <a:lnTo>
                  <a:pt x="14543" y="1710"/>
                </a:lnTo>
                <a:lnTo>
                  <a:pt x="14003" y="1871"/>
                </a:lnTo>
                <a:lnTo>
                  <a:pt x="13437" y="2018"/>
                </a:lnTo>
                <a:lnTo>
                  <a:pt x="12844" y="2151"/>
                </a:lnTo>
                <a:lnTo>
                  <a:pt x="12232" y="2269"/>
                </a:lnTo>
                <a:lnTo>
                  <a:pt x="11599" y="2374"/>
                </a:lnTo>
                <a:lnTo>
                  <a:pt x="10952" y="2464"/>
                </a:lnTo>
                <a:lnTo>
                  <a:pt x="10294" y="2540"/>
                </a:lnTo>
                <a:lnTo>
                  <a:pt x="9625" y="2602"/>
                </a:lnTo>
                <a:lnTo>
                  <a:pt x="8951" y="2649"/>
                </a:lnTo>
                <a:lnTo>
                  <a:pt x="8275" y="2684"/>
                </a:lnTo>
                <a:lnTo>
                  <a:pt x="7599" y="2704"/>
                </a:lnTo>
                <a:lnTo>
                  <a:pt x="6928" y="2710"/>
                </a:lnTo>
                <a:lnTo>
                  <a:pt x="6264" y="2702"/>
                </a:lnTo>
                <a:lnTo>
                  <a:pt x="5609" y="2681"/>
                </a:lnTo>
                <a:lnTo>
                  <a:pt x="4968" y="2645"/>
                </a:lnTo>
                <a:lnTo>
                  <a:pt x="4344" y="2597"/>
                </a:lnTo>
                <a:lnTo>
                  <a:pt x="3740" y="2534"/>
                </a:lnTo>
                <a:lnTo>
                  <a:pt x="3158" y="2457"/>
                </a:lnTo>
                <a:lnTo>
                  <a:pt x="2603" y="2367"/>
                </a:lnTo>
                <a:lnTo>
                  <a:pt x="2077" y="2264"/>
                </a:lnTo>
                <a:lnTo>
                  <a:pt x="1584" y="2147"/>
                </a:lnTo>
                <a:lnTo>
                  <a:pt x="1126" y="2016"/>
                </a:lnTo>
                <a:lnTo>
                  <a:pt x="708" y="1871"/>
                </a:lnTo>
                <a:lnTo>
                  <a:pt x="331" y="1714"/>
                </a:lnTo>
                <a:lnTo>
                  <a:pt x="0" y="1543"/>
                </a:lnTo>
                <a:lnTo>
                  <a:pt x="0" y="1474"/>
                </a:lnTo>
                <a:lnTo>
                  <a:pt x="341" y="1635"/>
                </a:lnTo>
                <a:lnTo>
                  <a:pt x="727" y="1784"/>
                </a:lnTo>
                <a:lnTo>
                  <a:pt x="1155" y="1920"/>
                </a:lnTo>
                <a:lnTo>
                  <a:pt x="1621" y="2042"/>
                </a:lnTo>
                <a:lnTo>
                  <a:pt x="2121" y="2151"/>
                </a:lnTo>
                <a:lnTo>
                  <a:pt x="2654" y="2249"/>
                </a:lnTo>
                <a:lnTo>
                  <a:pt x="3215" y="2331"/>
                </a:lnTo>
                <a:lnTo>
                  <a:pt x="3803" y="2401"/>
                </a:lnTo>
                <a:lnTo>
                  <a:pt x="4413" y="2457"/>
                </a:lnTo>
                <a:lnTo>
                  <a:pt x="5041" y="2500"/>
                </a:lnTo>
                <a:lnTo>
                  <a:pt x="5686" y="2531"/>
                </a:lnTo>
                <a:lnTo>
                  <a:pt x="6343" y="2547"/>
                </a:lnTo>
                <a:lnTo>
                  <a:pt x="7011" y="2550"/>
                </a:lnTo>
                <a:lnTo>
                  <a:pt x="7685" y="2539"/>
                </a:lnTo>
                <a:lnTo>
                  <a:pt x="8361" y="2515"/>
                </a:lnTo>
                <a:lnTo>
                  <a:pt x="9039" y="2478"/>
                </a:lnTo>
                <a:lnTo>
                  <a:pt x="9712" y="2426"/>
                </a:lnTo>
                <a:lnTo>
                  <a:pt x="10379" y="2361"/>
                </a:lnTo>
                <a:lnTo>
                  <a:pt x="11037" y="2283"/>
                </a:lnTo>
                <a:lnTo>
                  <a:pt x="11682" y="2190"/>
                </a:lnTo>
                <a:lnTo>
                  <a:pt x="12311" y="2084"/>
                </a:lnTo>
                <a:lnTo>
                  <a:pt x="12921" y="1964"/>
                </a:lnTo>
                <a:lnTo>
                  <a:pt x="13509" y="1831"/>
                </a:lnTo>
                <a:lnTo>
                  <a:pt x="14070" y="1683"/>
                </a:lnTo>
                <a:lnTo>
                  <a:pt x="14604" y="1522"/>
                </a:lnTo>
                <a:lnTo>
                  <a:pt x="15105" y="1347"/>
                </a:lnTo>
                <a:lnTo>
                  <a:pt x="15571" y="1158"/>
                </a:lnTo>
                <a:lnTo>
                  <a:pt x="15999" y="954"/>
                </a:lnTo>
                <a:lnTo>
                  <a:pt x="16386" y="737"/>
                </a:lnTo>
                <a:lnTo>
                  <a:pt x="16728" y="506"/>
                </a:lnTo>
                <a:lnTo>
                  <a:pt x="17021" y="260"/>
                </a:lnTo>
                <a:lnTo>
                  <a:pt x="17264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chemeClr val="accent2"/>
              </a:gs>
              <a:gs pos="100000">
                <a:schemeClr val="bg1">
                  <a:alpha val="30000"/>
                </a:schemeClr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 rot="10800000">
            <a:off x="0" y="4520045"/>
            <a:ext cx="2057400" cy="2337955"/>
            <a:chOff x="7467600" y="0"/>
            <a:chExt cx="1676400" cy="1905000"/>
          </a:xfrm>
        </p:grpSpPr>
        <p:sp>
          <p:nvSpPr>
            <p:cNvPr id="12" name="Teardrop 11"/>
            <p:cNvSpPr/>
            <p:nvPr userDrawn="1"/>
          </p:nvSpPr>
          <p:spPr>
            <a:xfrm>
              <a:off x="7620000" y="381000"/>
              <a:ext cx="1524000" cy="1524000"/>
            </a:xfrm>
            <a:prstGeom prst="teardrop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ardrop 12"/>
            <p:cNvSpPr/>
            <p:nvPr userDrawn="1"/>
          </p:nvSpPr>
          <p:spPr>
            <a:xfrm>
              <a:off x="7467600" y="0"/>
              <a:ext cx="1143000" cy="1143000"/>
            </a:xfrm>
            <a:prstGeom prst="teardrop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ardrop 13"/>
            <p:cNvSpPr/>
            <p:nvPr userDrawn="1"/>
          </p:nvSpPr>
          <p:spPr>
            <a:xfrm>
              <a:off x="7772400" y="0"/>
              <a:ext cx="1371600" cy="1371600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6781801" y="3975905"/>
            <a:ext cx="2033178" cy="2590798"/>
            <a:chOff x="5123427" y="2586247"/>
            <a:chExt cx="3113140" cy="3966952"/>
          </a:xfrm>
        </p:grpSpPr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5123427" y="2633869"/>
              <a:ext cx="1201172" cy="3890755"/>
            </a:xfrm>
            <a:custGeom>
              <a:avLst/>
              <a:gdLst/>
              <a:ahLst/>
              <a:cxnLst>
                <a:cxn ang="0">
                  <a:pos x="272" y="264"/>
                </a:cxn>
                <a:cxn ang="0">
                  <a:pos x="256" y="324"/>
                </a:cxn>
                <a:cxn ang="0">
                  <a:pos x="252" y="382"/>
                </a:cxn>
                <a:cxn ang="0">
                  <a:pos x="248" y="446"/>
                </a:cxn>
                <a:cxn ang="0">
                  <a:pos x="254" y="478"/>
                </a:cxn>
                <a:cxn ang="0">
                  <a:pos x="254" y="530"/>
                </a:cxn>
                <a:cxn ang="0">
                  <a:pos x="234" y="606"/>
                </a:cxn>
                <a:cxn ang="0">
                  <a:pos x="208" y="746"/>
                </a:cxn>
                <a:cxn ang="0">
                  <a:pos x="206" y="814"/>
                </a:cxn>
                <a:cxn ang="0">
                  <a:pos x="198" y="830"/>
                </a:cxn>
                <a:cxn ang="0">
                  <a:pos x="208" y="844"/>
                </a:cxn>
                <a:cxn ang="0">
                  <a:pos x="240" y="860"/>
                </a:cxn>
                <a:cxn ang="0">
                  <a:pos x="240" y="876"/>
                </a:cxn>
                <a:cxn ang="0">
                  <a:pos x="234" y="882"/>
                </a:cxn>
                <a:cxn ang="0">
                  <a:pos x="212" y="888"/>
                </a:cxn>
                <a:cxn ang="0">
                  <a:pos x="194" y="882"/>
                </a:cxn>
                <a:cxn ang="0">
                  <a:pos x="164" y="872"/>
                </a:cxn>
                <a:cxn ang="0">
                  <a:pos x="152" y="884"/>
                </a:cxn>
                <a:cxn ang="0">
                  <a:pos x="120" y="894"/>
                </a:cxn>
                <a:cxn ang="0">
                  <a:pos x="92" y="886"/>
                </a:cxn>
                <a:cxn ang="0">
                  <a:pos x="86" y="880"/>
                </a:cxn>
                <a:cxn ang="0">
                  <a:pos x="84" y="852"/>
                </a:cxn>
                <a:cxn ang="0">
                  <a:pos x="70" y="842"/>
                </a:cxn>
                <a:cxn ang="0">
                  <a:pos x="72" y="814"/>
                </a:cxn>
                <a:cxn ang="0">
                  <a:pos x="60" y="766"/>
                </a:cxn>
                <a:cxn ang="0">
                  <a:pos x="52" y="694"/>
                </a:cxn>
                <a:cxn ang="0">
                  <a:pos x="50" y="626"/>
                </a:cxn>
                <a:cxn ang="0">
                  <a:pos x="50" y="500"/>
                </a:cxn>
                <a:cxn ang="0">
                  <a:pos x="42" y="432"/>
                </a:cxn>
                <a:cxn ang="0">
                  <a:pos x="36" y="422"/>
                </a:cxn>
                <a:cxn ang="0">
                  <a:pos x="42" y="414"/>
                </a:cxn>
                <a:cxn ang="0">
                  <a:pos x="36" y="406"/>
                </a:cxn>
                <a:cxn ang="0">
                  <a:pos x="24" y="392"/>
                </a:cxn>
                <a:cxn ang="0">
                  <a:pos x="12" y="366"/>
                </a:cxn>
                <a:cxn ang="0">
                  <a:pos x="4" y="338"/>
                </a:cxn>
                <a:cxn ang="0">
                  <a:pos x="4" y="272"/>
                </a:cxn>
                <a:cxn ang="0">
                  <a:pos x="30" y="186"/>
                </a:cxn>
                <a:cxn ang="0">
                  <a:pos x="66" y="142"/>
                </a:cxn>
                <a:cxn ang="0">
                  <a:pos x="114" y="128"/>
                </a:cxn>
                <a:cxn ang="0">
                  <a:pos x="128" y="126"/>
                </a:cxn>
                <a:cxn ang="0">
                  <a:pos x="142" y="128"/>
                </a:cxn>
                <a:cxn ang="0">
                  <a:pos x="152" y="100"/>
                </a:cxn>
                <a:cxn ang="0">
                  <a:pos x="146" y="88"/>
                </a:cxn>
                <a:cxn ang="0">
                  <a:pos x="146" y="72"/>
                </a:cxn>
                <a:cxn ang="0">
                  <a:pos x="152" y="60"/>
                </a:cxn>
                <a:cxn ang="0">
                  <a:pos x="144" y="42"/>
                </a:cxn>
                <a:cxn ang="0">
                  <a:pos x="146" y="34"/>
                </a:cxn>
                <a:cxn ang="0">
                  <a:pos x="168" y="8"/>
                </a:cxn>
                <a:cxn ang="0">
                  <a:pos x="186" y="4"/>
                </a:cxn>
                <a:cxn ang="0">
                  <a:pos x="192" y="2"/>
                </a:cxn>
                <a:cxn ang="0">
                  <a:pos x="220" y="6"/>
                </a:cxn>
                <a:cxn ang="0">
                  <a:pos x="232" y="16"/>
                </a:cxn>
                <a:cxn ang="0">
                  <a:pos x="248" y="38"/>
                </a:cxn>
                <a:cxn ang="0">
                  <a:pos x="250" y="64"/>
                </a:cxn>
                <a:cxn ang="0">
                  <a:pos x="240" y="70"/>
                </a:cxn>
                <a:cxn ang="0">
                  <a:pos x="232" y="88"/>
                </a:cxn>
                <a:cxn ang="0">
                  <a:pos x="214" y="128"/>
                </a:cxn>
                <a:cxn ang="0">
                  <a:pos x="220" y="150"/>
                </a:cxn>
                <a:cxn ang="0">
                  <a:pos x="256" y="172"/>
                </a:cxn>
                <a:cxn ang="0">
                  <a:pos x="276" y="216"/>
                </a:cxn>
              </a:cxnLst>
              <a:rect l="0" t="0" r="r" b="b"/>
              <a:pathLst>
                <a:path w="276" h="894">
                  <a:moveTo>
                    <a:pt x="276" y="216"/>
                  </a:moveTo>
                  <a:lnTo>
                    <a:pt x="276" y="216"/>
                  </a:lnTo>
                  <a:lnTo>
                    <a:pt x="272" y="264"/>
                  </a:lnTo>
                  <a:lnTo>
                    <a:pt x="272" y="264"/>
                  </a:lnTo>
                  <a:lnTo>
                    <a:pt x="256" y="324"/>
                  </a:lnTo>
                  <a:lnTo>
                    <a:pt x="256" y="324"/>
                  </a:lnTo>
                  <a:lnTo>
                    <a:pt x="252" y="346"/>
                  </a:lnTo>
                  <a:lnTo>
                    <a:pt x="252" y="382"/>
                  </a:lnTo>
                  <a:lnTo>
                    <a:pt x="252" y="382"/>
                  </a:lnTo>
                  <a:lnTo>
                    <a:pt x="252" y="406"/>
                  </a:lnTo>
                  <a:lnTo>
                    <a:pt x="252" y="426"/>
                  </a:lnTo>
                  <a:lnTo>
                    <a:pt x="248" y="446"/>
                  </a:lnTo>
                  <a:lnTo>
                    <a:pt x="248" y="446"/>
                  </a:lnTo>
                  <a:lnTo>
                    <a:pt x="254" y="478"/>
                  </a:lnTo>
                  <a:lnTo>
                    <a:pt x="254" y="478"/>
                  </a:lnTo>
                  <a:lnTo>
                    <a:pt x="256" y="506"/>
                  </a:lnTo>
                  <a:lnTo>
                    <a:pt x="254" y="530"/>
                  </a:lnTo>
                  <a:lnTo>
                    <a:pt x="254" y="530"/>
                  </a:lnTo>
                  <a:lnTo>
                    <a:pt x="240" y="584"/>
                  </a:lnTo>
                  <a:lnTo>
                    <a:pt x="240" y="584"/>
                  </a:lnTo>
                  <a:lnTo>
                    <a:pt x="234" y="606"/>
                  </a:lnTo>
                  <a:lnTo>
                    <a:pt x="224" y="658"/>
                  </a:lnTo>
                  <a:lnTo>
                    <a:pt x="224" y="658"/>
                  </a:lnTo>
                  <a:lnTo>
                    <a:pt x="208" y="746"/>
                  </a:lnTo>
                  <a:lnTo>
                    <a:pt x="208" y="746"/>
                  </a:lnTo>
                  <a:lnTo>
                    <a:pt x="206" y="772"/>
                  </a:lnTo>
                  <a:lnTo>
                    <a:pt x="206" y="814"/>
                  </a:lnTo>
                  <a:lnTo>
                    <a:pt x="196" y="822"/>
                  </a:lnTo>
                  <a:lnTo>
                    <a:pt x="196" y="822"/>
                  </a:lnTo>
                  <a:lnTo>
                    <a:pt x="198" y="830"/>
                  </a:lnTo>
                  <a:lnTo>
                    <a:pt x="200" y="836"/>
                  </a:lnTo>
                  <a:lnTo>
                    <a:pt x="200" y="836"/>
                  </a:lnTo>
                  <a:lnTo>
                    <a:pt x="208" y="844"/>
                  </a:lnTo>
                  <a:lnTo>
                    <a:pt x="218" y="852"/>
                  </a:lnTo>
                  <a:lnTo>
                    <a:pt x="218" y="852"/>
                  </a:lnTo>
                  <a:lnTo>
                    <a:pt x="240" y="860"/>
                  </a:lnTo>
                  <a:lnTo>
                    <a:pt x="240" y="860"/>
                  </a:lnTo>
                  <a:lnTo>
                    <a:pt x="242" y="868"/>
                  </a:lnTo>
                  <a:lnTo>
                    <a:pt x="240" y="876"/>
                  </a:lnTo>
                  <a:lnTo>
                    <a:pt x="240" y="876"/>
                  </a:lnTo>
                  <a:lnTo>
                    <a:pt x="238" y="880"/>
                  </a:lnTo>
                  <a:lnTo>
                    <a:pt x="234" y="882"/>
                  </a:lnTo>
                  <a:lnTo>
                    <a:pt x="220" y="886"/>
                  </a:lnTo>
                  <a:lnTo>
                    <a:pt x="220" y="886"/>
                  </a:lnTo>
                  <a:lnTo>
                    <a:pt x="212" y="888"/>
                  </a:lnTo>
                  <a:lnTo>
                    <a:pt x="204" y="886"/>
                  </a:lnTo>
                  <a:lnTo>
                    <a:pt x="204" y="886"/>
                  </a:lnTo>
                  <a:lnTo>
                    <a:pt x="194" y="882"/>
                  </a:lnTo>
                  <a:lnTo>
                    <a:pt x="184" y="880"/>
                  </a:lnTo>
                  <a:lnTo>
                    <a:pt x="184" y="880"/>
                  </a:lnTo>
                  <a:lnTo>
                    <a:pt x="164" y="872"/>
                  </a:lnTo>
                  <a:lnTo>
                    <a:pt x="164" y="872"/>
                  </a:lnTo>
                  <a:lnTo>
                    <a:pt x="152" y="870"/>
                  </a:lnTo>
                  <a:lnTo>
                    <a:pt x="152" y="884"/>
                  </a:lnTo>
                  <a:lnTo>
                    <a:pt x="148" y="894"/>
                  </a:lnTo>
                  <a:lnTo>
                    <a:pt x="148" y="894"/>
                  </a:lnTo>
                  <a:lnTo>
                    <a:pt x="120" y="894"/>
                  </a:lnTo>
                  <a:lnTo>
                    <a:pt x="120" y="894"/>
                  </a:lnTo>
                  <a:lnTo>
                    <a:pt x="108" y="892"/>
                  </a:lnTo>
                  <a:lnTo>
                    <a:pt x="92" y="886"/>
                  </a:lnTo>
                  <a:lnTo>
                    <a:pt x="92" y="886"/>
                  </a:lnTo>
                  <a:lnTo>
                    <a:pt x="88" y="884"/>
                  </a:lnTo>
                  <a:lnTo>
                    <a:pt x="86" y="880"/>
                  </a:lnTo>
                  <a:lnTo>
                    <a:pt x="84" y="874"/>
                  </a:lnTo>
                  <a:lnTo>
                    <a:pt x="84" y="866"/>
                  </a:lnTo>
                  <a:lnTo>
                    <a:pt x="84" y="852"/>
                  </a:lnTo>
                  <a:lnTo>
                    <a:pt x="84" y="852"/>
                  </a:lnTo>
                  <a:lnTo>
                    <a:pt x="74" y="848"/>
                  </a:lnTo>
                  <a:lnTo>
                    <a:pt x="70" y="842"/>
                  </a:lnTo>
                  <a:lnTo>
                    <a:pt x="70" y="842"/>
                  </a:lnTo>
                  <a:lnTo>
                    <a:pt x="72" y="838"/>
                  </a:lnTo>
                  <a:lnTo>
                    <a:pt x="72" y="814"/>
                  </a:lnTo>
                  <a:lnTo>
                    <a:pt x="72" y="814"/>
                  </a:lnTo>
                  <a:lnTo>
                    <a:pt x="60" y="766"/>
                  </a:lnTo>
                  <a:lnTo>
                    <a:pt x="60" y="766"/>
                  </a:lnTo>
                  <a:lnTo>
                    <a:pt x="56" y="754"/>
                  </a:lnTo>
                  <a:lnTo>
                    <a:pt x="54" y="738"/>
                  </a:lnTo>
                  <a:lnTo>
                    <a:pt x="52" y="694"/>
                  </a:lnTo>
                  <a:lnTo>
                    <a:pt x="52" y="694"/>
                  </a:lnTo>
                  <a:lnTo>
                    <a:pt x="50" y="626"/>
                  </a:lnTo>
                  <a:lnTo>
                    <a:pt x="50" y="626"/>
                  </a:lnTo>
                  <a:lnTo>
                    <a:pt x="50" y="538"/>
                  </a:lnTo>
                  <a:lnTo>
                    <a:pt x="50" y="538"/>
                  </a:lnTo>
                  <a:lnTo>
                    <a:pt x="50" y="500"/>
                  </a:lnTo>
                  <a:lnTo>
                    <a:pt x="56" y="448"/>
                  </a:lnTo>
                  <a:lnTo>
                    <a:pt x="56" y="448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38" y="424"/>
                  </a:lnTo>
                  <a:lnTo>
                    <a:pt x="36" y="422"/>
                  </a:lnTo>
                  <a:lnTo>
                    <a:pt x="38" y="418"/>
                  </a:lnTo>
                  <a:lnTo>
                    <a:pt x="38" y="418"/>
                  </a:lnTo>
                  <a:lnTo>
                    <a:pt x="42" y="414"/>
                  </a:lnTo>
                  <a:lnTo>
                    <a:pt x="42" y="414"/>
                  </a:lnTo>
                  <a:lnTo>
                    <a:pt x="40" y="410"/>
                  </a:lnTo>
                  <a:lnTo>
                    <a:pt x="36" y="406"/>
                  </a:lnTo>
                  <a:lnTo>
                    <a:pt x="36" y="406"/>
                  </a:lnTo>
                  <a:lnTo>
                    <a:pt x="24" y="392"/>
                  </a:lnTo>
                  <a:lnTo>
                    <a:pt x="24" y="392"/>
                  </a:lnTo>
                  <a:lnTo>
                    <a:pt x="18" y="382"/>
                  </a:lnTo>
                  <a:lnTo>
                    <a:pt x="12" y="366"/>
                  </a:lnTo>
                  <a:lnTo>
                    <a:pt x="12" y="366"/>
                  </a:lnTo>
                  <a:lnTo>
                    <a:pt x="12" y="350"/>
                  </a:lnTo>
                  <a:lnTo>
                    <a:pt x="12" y="350"/>
                  </a:lnTo>
                  <a:lnTo>
                    <a:pt x="4" y="338"/>
                  </a:lnTo>
                  <a:lnTo>
                    <a:pt x="0" y="322"/>
                  </a:lnTo>
                  <a:lnTo>
                    <a:pt x="4" y="272"/>
                  </a:lnTo>
                  <a:lnTo>
                    <a:pt x="4" y="272"/>
                  </a:lnTo>
                  <a:lnTo>
                    <a:pt x="22" y="208"/>
                  </a:lnTo>
                  <a:lnTo>
                    <a:pt x="22" y="208"/>
                  </a:lnTo>
                  <a:lnTo>
                    <a:pt x="30" y="186"/>
                  </a:lnTo>
                  <a:lnTo>
                    <a:pt x="40" y="168"/>
                  </a:lnTo>
                  <a:lnTo>
                    <a:pt x="52" y="154"/>
                  </a:lnTo>
                  <a:lnTo>
                    <a:pt x="66" y="142"/>
                  </a:lnTo>
                  <a:lnTo>
                    <a:pt x="66" y="142"/>
                  </a:lnTo>
                  <a:lnTo>
                    <a:pt x="86" y="138"/>
                  </a:lnTo>
                  <a:lnTo>
                    <a:pt x="114" y="128"/>
                  </a:lnTo>
                  <a:lnTo>
                    <a:pt x="114" y="128"/>
                  </a:lnTo>
                  <a:lnTo>
                    <a:pt x="120" y="126"/>
                  </a:lnTo>
                  <a:lnTo>
                    <a:pt x="128" y="126"/>
                  </a:lnTo>
                  <a:lnTo>
                    <a:pt x="134" y="126"/>
                  </a:lnTo>
                  <a:lnTo>
                    <a:pt x="142" y="128"/>
                  </a:lnTo>
                  <a:lnTo>
                    <a:pt x="142" y="128"/>
                  </a:lnTo>
                  <a:lnTo>
                    <a:pt x="150" y="108"/>
                  </a:lnTo>
                  <a:lnTo>
                    <a:pt x="150" y="108"/>
                  </a:lnTo>
                  <a:lnTo>
                    <a:pt x="152" y="100"/>
                  </a:lnTo>
                  <a:lnTo>
                    <a:pt x="150" y="92"/>
                  </a:lnTo>
                  <a:lnTo>
                    <a:pt x="150" y="92"/>
                  </a:lnTo>
                  <a:lnTo>
                    <a:pt x="146" y="88"/>
                  </a:lnTo>
                  <a:lnTo>
                    <a:pt x="146" y="82"/>
                  </a:lnTo>
                  <a:lnTo>
                    <a:pt x="146" y="82"/>
                  </a:lnTo>
                  <a:lnTo>
                    <a:pt x="146" y="72"/>
                  </a:lnTo>
                  <a:lnTo>
                    <a:pt x="148" y="64"/>
                  </a:lnTo>
                  <a:lnTo>
                    <a:pt x="148" y="64"/>
                  </a:lnTo>
                  <a:lnTo>
                    <a:pt x="152" y="60"/>
                  </a:lnTo>
                  <a:lnTo>
                    <a:pt x="152" y="60"/>
                  </a:lnTo>
                  <a:lnTo>
                    <a:pt x="146" y="5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44" y="38"/>
                  </a:lnTo>
                  <a:lnTo>
                    <a:pt x="146" y="34"/>
                  </a:lnTo>
                  <a:lnTo>
                    <a:pt x="152" y="26"/>
                  </a:lnTo>
                  <a:lnTo>
                    <a:pt x="152" y="26"/>
                  </a:lnTo>
                  <a:lnTo>
                    <a:pt x="168" y="8"/>
                  </a:lnTo>
                  <a:lnTo>
                    <a:pt x="168" y="8"/>
                  </a:lnTo>
                  <a:lnTo>
                    <a:pt x="178" y="4"/>
                  </a:lnTo>
                  <a:lnTo>
                    <a:pt x="186" y="4"/>
                  </a:lnTo>
                  <a:lnTo>
                    <a:pt x="186" y="4"/>
                  </a:lnTo>
                  <a:lnTo>
                    <a:pt x="190" y="4"/>
                  </a:lnTo>
                  <a:lnTo>
                    <a:pt x="192" y="2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20" y="6"/>
                  </a:lnTo>
                  <a:lnTo>
                    <a:pt x="220" y="6"/>
                  </a:lnTo>
                  <a:lnTo>
                    <a:pt x="226" y="8"/>
                  </a:lnTo>
                  <a:lnTo>
                    <a:pt x="232" y="16"/>
                  </a:lnTo>
                  <a:lnTo>
                    <a:pt x="240" y="26"/>
                  </a:lnTo>
                  <a:lnTo>
                    <a:pt x="248" y="38"/>
                  </a:lnTo>
                  <a:lnTo>
                    <a:pt x="248" y="38"/>
                  </a:lnTo>
                  <a:lnTo>
                    <a:pt x="250" y="48"/>
                  </a:lnTo>
                  <a:lnTo>
                    <a:pt x="252" y="56"/>
                  </a:lnTo>
                  <a:lnTo>
                    <a:pt x="250" y="64"/>
                  </a:lnTo>
                  <a:lnTo>
                    <a:pt x="244" y="68"/>
                  </a:lnTo>
                  <a:lnTo>
                    <a:pt x="244" y="68"/>
                  </a:lnTo>
                  <a:lnTo>
                    <a:pt x="240" y="70"/>
                  </a:lnTo>
                  <a:lnTo>
                    <a:pt x="238" y="72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32" y="98"/>
                  </a:lnTo>
                  <a:lnTo>
                    <a:pt x="230" y="110"/>
                  </a:lnTo>
                  <a:lnTo>
                    <a:pt x="214" y="128"/>
                  </a:lnTo>
                  <a:lnTo>
                    <a:pt x="214" y="128"/>
                  </a:lnTo>
                  <a:lnTo>
                    <a:pt x="208" y="140"/>
                  </a:lnTo>
                  <a:lnTo>
                    <a:pt x="220" y="150"/>
                  </a:lnTo>
                  <a:lnTo>
                    <a:pt x="220" y="150"/>
                  </a:lnTo>
                  <a:lnTo>
                    <a:pt x="256" y="172"/>
                  </a:lnTo>
                  <a:lnTo>
                    <a:pt x="256" y="172"/>
                  </a:lnTo>
                  <a:lnTo>
                    <a:pt x="272" y="192"/>
                  </a:lnTo>
                  <a:lnTo>
                    <a:pt x="272" y="192"/>
                  </a:lnTo>
                  <a:lnTo>
                    <a:pt x="276" y="216"/>
                  </a:lnTo>
                  <a:lnTo>
                    <a:pt x="276" y="21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6705599" y="2586247"/>
              <a:ext cx="1096722" cy="3890753"/>
            </a:xfrm>
            <a:custGeom>
              <a:avLst/>
              <a:gdLst/>
              <a:ahLst/>
              <a:cxnLst>
                <a:cxn ang="0">
                  <a:pos x="252" y="290"/>
                </a:cxn>
                <a:cxn ang="0">
                  <a:pos x="236" y="342"/>
                </a:cxn>
                <a:cxn ang="0">
                  <a:pos x="230" y="392"/>
                </a:cxn>
                <a:cxn ang="0">
                  <a:pos x="232" y="444"/>
                </a:cxn>
                <a:cxn ang="0">
                  <a:pos x="232" y="484"/>
                </a:cxn>
                <a:cxn ang="0">
                  <a:pos x="216" y="588"/>
                </a:cxn>
                <a:cxn ang="0">
                  <a:pos x="212" y="646"/>
                </a:cxn>
                <a:cxn ang="0">
                  <a:pos x="220" y="722"/>
                </a:cxn>
                <a:cxn ang="0">
                  <a:pos x="222" y="794"/>
                </a:cxn>
                <a:cxn ang="0">
                  <a:pos x="212" y="836"/>
                </a:cxn>
                <a:cxn ang="0">
                  <a:pos x="222" y="866"/>
                </a:cxn>
                <a:cxn ang="0">
                  <a:pos x="220" y="888"/>
                </a:cxn>
                <a:cxn ang="0">
                  <a:pos x="208" y="894"/>
                </a:cxn>
                <a:cxn ang="0">
                  <a:pos x="182" y="890"/>
                </a:cxn>
                <a:cxn ang="0">
                  <a:pos x="176" y="850"/>
                </a:cxn>
                <a:cxn ang="0">
                  <a:pos x="158" y="828"/>
                </a:cxn>
                <a:cxn ang="0">
                  <a:pos x="154" y="728"/>
                </a:cxn>
                <a:cxn ang="0">
                  <a:pos x="150" y="706"/>
                </a:cxn>
                <a:cxn ang="0">
                  <a:pos x="120" y="540"/>
                </a:cxn>
                <a:cxn ang="0">
                  <a:pos x="108" y="686"/>
                </a:cxn>
                <a:cxn ang="0">
                  <a:pos x="108" y="820"/>
                </a:cxn>
                <a:cxn ang="0">
                  <a:pos x="80" y="866"/>
                </a:cxn>
                <a:cxn ang="0">
                  <a:pos x="66" y="882"/>
                </a:cxn>
                <a:cxn ang="0">
                  <a:pos x="22" y="884"/>
                </a:cxn>
                <a:cxn ang="0">
                  <a:pos x="12" y="878"/>
                </a:cxn>
                <a:cxn ang="0">
                  <a:pos x="26" y="862"/>
                </a:cxn>
                <a:cxn ang="0">
                  <a:pos x="50" y="810"/>
                </a:cxn>
                <a:cxn ang="0">
                  <a:pos x="48" y="778"/>
                </a:cxn>
                <a:cxn ang="0">
                  <a:pos x="52" y="734"/>
                </a:cxn>
                <a:cxn ang="0">
                  <a:pos x="48" y="712"/>
                </a:cxn>
                <a:cxn ang="0">
                  <a:pos x="52" y="628"/>
                </a:cxn>
                <a:cxn ang="0">
                  <a:pos x="46" y="598"/>
                </a:cxn>
                <a:cxn ang="0">
                  <a:pos x="22" y="478"/>
                </a:cxn>
                <a:cxn ang="0">
                  <a:pos x="22" y="358"/>
                </a:cxn>
                <a:cxn ang="0">
                  <a:pos x="0" y="276"/>
                </a:cxn>
                <a:cxn ang="0">
                  <a:pos x="4" y="244"/>
                </a:cxn>
                <a:cxn ang="0">
                  <a:pos x="18" y="198"/>
                </a:cxn>
                <a:cxn ang="0">
                  <a:pos x="22" y="166"/>
                </a:cxn>
                <a:cxn ang="0">
                  <a:pos x="34" y="152"/>
                </a:cxn>
                <a:cxn ang="0">
                  <a:pos x="68" y="142"/>
                </a:cxn>
                <a:cxn ang="0">
                  <a:pos x="100" y="124"/>
                </a:cxn>
                <a:cxn ang="0">
                  <a:pos x="104" y="92"/>
                </a:cxn>
                <a:cxn ang="0">
                  <a:pos x="100" y="78"/>
                </a:cxn>
                <a:cxn ang="0">
                  <a:pos x="94" y="48"/>
                </a:cxn>
                <a:cxn ang="0">
                  <a:pos x="106" y="12"/>
                </a:cxn>
                <a:cxn ang="0">
                  <a:pos x="134" y="0"/>
                </a:cxn>
                <a:cxn ang="0">
                  <a:pos x="156" y="4"/>
                </a:cxn>
                <a:cxn ang="0">
                  <a:pos x="172" y="14"/>
                </a:cxn>
                <a:cxn ang="0">
                  <a:pos x="178" y="26"/>
                </a:cxn>
                <a:cxn ang="0">
                  <a:pos x="174" y="48"/>
                </a:cxn>
                <a:cxn ang="0">
                  <a:pos x="172" y="76"/>
                </a:cxn>
                <a:cxn ang="0">
                  <a:pos x="166" y="110"/>
                </a:cxn>
                <a:cxn ang="0">
                  <a:pos x="182" y="128"/>
                </a:cxn>
                <a:cxn ang="0">
                  <a:pos x="216" y="148"/>
                </a:cxn>
                <a:cxn ang="0">
                  <a:pos x="244" y="166"/>
                </a:cxn>
              </a:cxnLst>
              <a:rect l="0" t="0" r="r" b="b"/>
              <a:pathLst>
                <a:path w="252" h="894">
                  <a:moveTo>
                    <a:pt x="252" y="262"/>
                  </a:moveTo>
                  <a:lnTo>
                    <a:pt x="252" y="262"/>
                  </a:lnTo>
                  <a:lnTo>
                    <a:pt x="252" y="290"/>
                  </a:lnTo>
                  <a:lnTo>
                    <a:pt x="250" y="310"/>
                  </a:lnTo>
                  <a:lnTo>
                    <a:pt x="250" y="310"/>
                  </a:lnTo>
                  <a:lnTo>
                    <a:pt x="236" y="342"/>
                  </a:lnTo>
                  <a:lnTo>
                    <a:pt x="236" y="342"/>
                  </a:lnTo>
                  <a:lnTo>
                    <a:pt x="228" y="360"/>
                  </a:lnTo>
                  <a:lnTo>
                    <a:pt x="230" y="392"/>
                  </a:lnTo>
                  <a:lnTo>
                    <a:pt x="230" y="392"/>
                  </a:lnTo>
                  <a:lnTo>
                    <a:pt x="232" y="444"/>
                  </a:lnTo>
                  <a:lnTo>
                    <a:pt x="232" y="444"/>
                  </a:lnTo>
                  <a:lnTo>
                    <a:pt x="234" y="456"/>
                  </a:lnTo>
                  <a:lnTo>
                    <a:pt x="238" y="478"/>
                  </a:lnTo>
                  <a:lnTo>
                    <a:pt x="232" y="484"/>
                  </a:lnTo>
                  <a:lnTo>
                    <a:pt x="222" y="490"/>
                  </a:lnTo>
                  <a:lnTo>
                    <a:pt x="222" y="490"/>
                  </a:lnTo>
                  <a:lnTo>
                    <a:pt x="216" y="588"/>
                  </a:lnTo>
                  <a:lnTo>
                    <a:pt x="216" y="588"/>
                  </a:lnTo>
                  <a:lnTo>
                    <a:pt x="212" y="646"/>
                  </a:lnTo>
                  <a:lnTo>
                    <a:pt x="212" y="646"/>
                  </a:lnTo>
                  <a:lnTo>
                    <a:pt x="218" y="694"/>
                  </a:lnTo>
                  <a:lnTo>
                    <a:pt x="220" y="722"/>
                  </a:lnTo>
                  <a:lnTo>
                    <a:pt x="220" y="722"/>
                  </a:lnTo>
                  <a:lnTo>
                    <a:pt x="222" y="770"/>
                  </a:lnTo>
                  <a:lnTo>
                    <a:pt x="222" y="794"/>
                  </a:lnTo>
                  <a:lnTo>
                    <a:pt x="222" y="794"/>
                  </a:lnTo>
                  <a:lnTo>
                    <a:pt x="224" y="828"/>
                  </a:lnTo>
                  <a:lnTo>
                    <a:pt x="212" y="836"/>
                  </a:lnTo>
                  <a:lnTo>
                    <a:pt x="212" y="836"/>
                  </a:lnTo>
                  <a:lnTo>
                    <a:pt x="220" y="856"/>
                  </a:lnTo>
                  <a:lnTo>
                    <a:pt x="220" y="856"/>
                  </a:lnTo>
                  <a:lnTo>
                    <a:pt x="222" y="866"/>
                  </a:lnTo>
                  <a:lnTo>
                    <a:pt x="222" y="884"/>
                  </a:lnTo>
                  <a:lnTo>
                    <a:pt x="222" y="884"/>
                  </a:lnTo>
                  <a:lnTo>
                    <a:pt x="220" y="888"/>
                  </a:lnTo>
                  <a:lnTo>
                    <a:pt x="218" y="892"/>
                  </a:lnTo>
                  <a:lnTo>
                    <a:pt x="214" y="892"/>
                  </a:lnTo>
                  <a:lnTo>
                    <a:pt x="208" y="894"/>
                  </a:lnTo>
                  <a:lnTo>
                    <a:pt x="208" y="894"/>
                  </a:lnTo>
                  <a:lnTo>
                    <a:pt x="196" y="892"/>
                  </a:lnTo>
                  <a:lnTo>
                    <a:pt x="182" y="890"/>
                  </a:lnTo>
                  <a:lnTo>
                    <a:pt x="182" y="890"/>
                  </a:lnTo>
                  <a:lnTo>
                    <a:pt x="176" y="876"/>
                  </a:lnTo>
                  <a:lnTo>
                    <a:pt x="176" y="850"/>
                  </a:lnTo>
                  <a:lnTo>
                    <a:pt x="176" y="850"/>
                  </a:lnTo>
                  <a:lnTo>
                    <a:pt x="174" y="836"/>
                  </a:lnTo>
                  <a:lnTo>
                    <a:pt x="158" y="828"/>
                  </a:lnTo>
                  <a:lnTo>
                    <a:pt x="158" y="746"/>
                  </a:lnTo>
                  <a:lnTo>
                    <a:pt x="158" y="746"/>
                  </a:lnTo>
                  <a:lnTo>
                    <a:pt x="154" y="728"/>
                  </a:lnTo>
                  <a:lnTo>
                    <a:pt x="154" y="728"/>
                  </a:lnTo>
                  <a:lnTo>
                    <a:pt x="150" y="706"/>
                  </a:lnTo>
                  <a:lnTo>
                    <a:pt x="150" y="706"/>
                  </a:lnTo>
                  <a:lnTo>
                    <a:pt x="146" y="648"/>
                  </a:lnTo>
                  <a:lnTo>
                    <a:pt x="134" y="586"/>
                  </a:lnTo>
                  <a:lnTo>
                    <a:pt x="120" y="540"/>
                  </a:lnTo>
                  <a:lnTo>
                    <a:pt x="108" y="652"/>
                  </a:lnTo>
                  <a:lnTo>
                    <a:pt x="108" y="652"/>
                  </a:lnTo>
                  <a:lnTo>
                    <a:pt x="108" y="686"/>
                  </a:lnTo>
                  <a:lnTo>
                    <a:pt x="108" y="686"/>
                  </a:lnTo>
                  <a:lnTo>
                    <a:pt x="106" y="768"/>
                  </a:lnTo>
                  <a:lnTo>
                    <a:pt x="108" y="820"/>
                  </a:lnTo>
                  <a:lnTo>
                    <a:pt x="100" y="830"/>
                  </a:lnTo>
                  <a:lnTo>
                    <a:pt x="100" y="860"/>
                  </a:lnTo>
                  <a:lnTo>
                    <a:pt x="80" y="866"/>
                  </a:lnTo>
                  <a:lnTo>
                    <a:pt x="70" y="868"/>
                  </a:lnTo>
                  <a:lnTo>
                    <a:pt x="66" y="882"/>
                  </a:lnTo>
                  <a:lnTo>
                    <a:pt x="66" y="882"/>
                  </a:lnTo>
                  <a:lnTo>
                    <a:pt x="42" y="884"/>
                  </a:lnTo>
                  <a:lnTo>
                    <a:pt x="42" y="884"/>
                  </a:lnTo>
                  <a:lnTo>
                    <a:pt x="22" y="884"/>
                  </a:lnTo>
                  <a:lnTo>
                    <a:pt x="16" y="882"/>
                  </a:lnTo>
                  <a:lnTo>
                    <a:pt x="12" y="878"/>
                  </a:lnTo>
                  <a:lnTo>
                    <a:pt x="12" y="878"/>
                  </a:lnTo>
                  <a:lnTo>
                    <a:pt x="10" y="874"/>
                  </a:lnTo>
                  <a:lnTo>
                    <a:pt x="12" y="868"/>
                  </a:lnTo>
                  <a:lnTo>
                    <a:pt x="26" y="862"/>
                  </a:lnTo>
                  <a:lnTo>
                    <a:pt x="52" y="824"/>
                  </a:lnTo>
                  <a:lnTo>
                    <a:pt x="50" y="810"/>
                  </a:lnTo>
                  <a:lnTo>
                    <a:pt x="50" y="810"/>
                  </a:lnTo>
                  <a:lnTo>
                    <a:pt x="48" y="792"/>
                  </a:lnTo>
                  <a:lnTo>
                    <a:pt x="48" y="778"/>
                  </a:lnTo>
                  <a:lnTo>
                    <a:pt x="48" y="778"/>
                  </a:lnTo>
                  <a:lnTo>
                    <a:pt x="48" y="754"/>
                  </a:lnTo>
                  <a:lnTo>
                    <a:pt x="48" y="754"/>
                  </a:lnTo>
                  <a:lnTo>
                    <a:pt x="52" y="734"/>
                  </a:lnTo>
                  <a:lnTo>
                    <a:pt x="52" y="734"/>
                  </a:lnTo>
                  <a:lnTo>
                    <a:pt x="48" y="712"/>
                  </a:lnTo>
                  <a:lnTo>
                    <a:pt x="48" y="712"/>
                  </a:lnTo>
                  <a:lnTo>
                    <a:pt x="48" y="684"/>
                  </a:lnTo>
                  <a:lnTo>
                    <a:pt x="48" y="684"/>
                  </a:lnTo>
                  <a:lnTo>
                    <a:pt x="52" y="628"/>
                  </a:lnTo>
                  <a:lnTo>
                    <a:pt x="52" y="628"/>
                  </a:lnTo>
                  <a:lnTo>
                    <a:pt x="48" y="614"/>
                  </a:lnTo>
                  <a:lnTo>
                    <a:pt x="46" y="598"/>
                  </a:lnTo>
                  <a:lnTo>
                    <a:pt x="46" y="598"/>
                  </a:lnTo>
                  <a:lnTo>
                    <a:pt x="40" y="484"/>
                  </a:lnTo>
                  <a:lnTo>
                    <a:pt x="22" y="478"/>
                  </a:lnTo>
                  <a:lnTo>
                    <a:pt x="28" y="372"/>
                  </a:lnTo>
                  <a:lnTo>
                    <a:pt x="22" y="358"/>
                  </a:lnTo>
                  <a:lnTo>
                    <a:pt x="22" y="358"/>
                  </a:lnTo>
                  <a:lnTo>
                    <a:pt x="8" y="312"/>
                  </a:lnTo>
                  <a:lnTo>
                    <a:pt x="8" y="312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2" y="254"/>
                  </a:lnTo>
                  <a:lnTo>
                    <a:pt x="4" y="244"/>
                  </a:lnTo>
                  <a:lnTo>
                    <a:pt x="8" y="236"/>
                  </a:lnTo>
                  <a:lnTo>
                    <a:pt x="8" y="236"/>
                  </a:lnTo>
                  <a:lnTo>
                    <a:pt x="18" y="198"/>
                  </a:lnTo>
                  <a:lnTo>
                    <a:pt x="18" y="198"/>
                  </a:lnTo>
                  <a:lnTo>
                    <a:pt x="22" y="166"/>
                  </a:lnTo>
                  <a:lnTo>
                    <a:pt x="22" y="166"/>
                  </a:lnTo>
                  <a:lnTo>
                    <a:pt x="26" y="162"/>
                  </a:lnTo>
                  <a:lnTo>
                    <a:pt x="34" y="152"/>
                  </a:lnTo>
                  <a:lnTo>
                    <a:pt x="34" y="152"/>
                  </a:lnTo>
                  <a:lnTo>
                    <a:pt x="40" y="148"/>
                  </a:lnTo>
                  <a:lnTo>
                    <a:pt x="46" y="146"/>
                  </a:lnTo>
                  <a:lnTo>
                    <a:pt x="68" y="142"/>
                  </a:lnTo>
                  <a:lnTo>
                    <a:pt x="68" y="142"/>
                  </a:lnTo>
                  <a:lnTo>
                    <a:pt x="80" y="138"/>
                  </a:lnTo>
                  <a:lnTo>
                    <a:pt x="100" y="124"/>
                  </a:lnTo>
                  <a:lnTo>
                    <a:pt x="104" y="110"/>
                  </a:lnTo>
                  <a:lnTo>
                    <a:pt x="104" y="110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0" y="78"/>
                  </a:lnTo>
                  <a:lnTo>
                    <a:pt x="100" y="78"/>
                  </a:lnTo>
                  <a:lnTo>
                    <a:pt x="94" y="54"/>
                  </a:lnTo>
                  <a:lnTo>
                    <a:pt x="94" y="54"/>
                  </a:lnTo>
                  <a:lnTo>
                    <a:pt x="94" y="48"/>
                  </a:lnTo>
                  <a:lnTo>
                    <a:pt x="94" y="42"/>
                  </a:lnTo>
                  <a:lnTo>
                    <a:pt x="100" y="24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122" y="4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46" y="0"/>
                  </a:lnTo>
                  <a:lnTo>
                    <a:pt x="156" y="4"/>
                  </a:lnTo>
                  <a:lnTo>
                    <a:pt x="164" y="8"/>
                  </a:lnTo>
                  <a:lnTo>
                    <a:pt x="172" y="14"/>
                  </a:lnTo>
                  <a:lnTo>
                    <a:pt x="172" y="14"/>
                  </a:lnTo>
                  <a:lnTo>
                    <a:pt x="176" y="18"/>
                  </a:lnTo>
                  <a:lnTo>
                    <a:pt x="178" y="22"/>
                  </a:lnTo>
                  <a:lnTo>
                    <a:pt x="178" y="26"/>
                  </a:lnTo>
                  <a:lnTo>
                    <a:pt x="178" y="30"/>
                  </a:lnTo>
                  <a:lnTo>
                    <a:pt x="178" y="30"/>
                  </a:lnTo>
                  <a:lnTo>
                    <a:pt x="174" y="48"/>
                  </a:lnTo>
                  <a:lnTo>
                    <a:pt x="174" y="48"/>
                  </a:lnTo>
                  <a:lnTo>
                    <a:pt x="172" y="76"/>
                  </a:lnTo>
                  <a:lnTo>
                    <a:pt x="172" y="76"/>
                  </a:lnTo>
                  <a:lnTo>
                    <a:pt x="168" y="98"/>
                  </a:lnTo>
                  <a:lnTo>
                    <a:pt x="166" y="110"/>
                  </a:lnTo>
                  <a:lnTo>
                    <a:pt x="166" y="110"/>
                  </a:lnTo>
                  <a:lnTo>
                    <a:pt x="174" y="122"/>
                  </a:lnTo>
                  <a:lnTo>
                    <a:pt x="178" y="126"/>
                  </a:lnTo>
                  <a:lnTo>
                    <a:pt x="182" y="128"/>
                  </a:lnTo>
                  <a:lnTo>
                    <a:pt x="182" y="128"/>
                  </a:lnTo>
                  <a:lnTo>
                    <a:pt x="196" y="138"/>
                  </a:lnTo>
                  <a:lnTo>
                    <a:pt x="216" y="148"/>
                  </a:lnTo>
                  <a:lnTo>
                    <a:pt x="216" y="148"/>
                  </a:lnTo>
                  <a:lnTo>
                    <a:pt x="224" y="154"/>
                  </a:lnTo>
                  <a:lnTo>
                    <a:pt x="244" y="166"/>
                  </a:lnTo>
                  <a:lnTo>
                    <a:pt x="252" y="216"/>
                  </a:lnTo>
                  <a:lnTo>
                    <a:pt x="252" y="26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5966634" y="2908500"/>
              <a:ext cx="1541046" cy="3644699"/>
            </a:xfrm>
            <a:custGeom>
              <a:avLst/>
              <a:gdLst/>
              <a:ahLst/>
              <a:cxnLst>
                <a:cxn ang="0">
                  <a:pos x="60" y="20"/>
                </a:cxn>
                <a:cxn ang="0">
                  <a:pos x="86" y="0"/>
                </a:cxn>
                <a:cxn ang="0">
                  <a:pos x="126" y="10"/>
                </a:cxn>
                <a:cxn ang="0">
                  <a:pos x="152" y="46"/>
                </a:cxn>
                <a:cxn ang="0">
                  <a:pos x="150" y="72"/>
                </a:cxn>
                <a:cxn ang="0">
                  <a:pos x="132" y="88"/>
                </a:cxn>
                <a:cxn ang="0">
                  <a:pos x="130" y="100"/>
                </a:cxn>
                <a:cxn ang="0">
                  <a:pos x="100" y="136"/>
                </a:cxn>
                <a:cxn ang="0">
                  <a:pos x="106" y="146"/>
                </a:cxn>
                <a:cxn ang="0">
                  <a:pos x="120" y="150"/>
                </a:cxn>
                <a:cxn ang="0">
                  <a:pos x="146" y="194"/>
                </a:cxn>
                <a:cxn ang="0">
                  <a:pos x="170" y="264"/>
                </a:cxn>
                <a:cxn ang="0">
                  <a:pos x="196" y="354"/>
                </a:cxn>
                <a:cxn ang="0">
                  <a:pos x="304" y="556"/>
                </a:cxn>
                <a:cxn ang="0">
                  <a:pos x="320" y="618"/>
                </a:cxn>
                <a:cxn ang="0">
                  <a:pos x="314" y="696"/>
                </a:cxn>
                <a:cxn ang="0">
                  <a:pos x="314" y="784"/>
                </a:cxn>
                <a:cxn ang="0">
                  <a:pos x="318" y="806"/>
                </a:cxn>
                <a:cxn ang="0">
                  <a:pos x="372" y="850"/>
                </a:cxn>
                <a:cxn ang="0">
                  <a:pos x="378" y="856"/>
                </a:cxn>
                <a:cxn ang="0">
                  <a:pos x="344" y="876"/>
                </a:cxn>
                <a:cxn ang="0">
                  <a:pos x="280" y="870"/>
                </a:cxn>
                <a:cxn ang="0">
                  <a:pos x="254" y="864"/>
                </a:cxn>
                <a:cxn ang="0">
                  <a:pos x="248" y="838"/>
                </a:cxn>
                <a:cxn ang="0">
                  <a:pos x="254" y="818"/>
                </a:cxn>
                <a:cxn ang="0">
                  <a:pos x="260" y="766"/>
                </a:cxn>
                <a:cxn ang="0">
                  <a:pos x="264" y="640"/>
                </a:cxn>
                <a:cxn ang="0">
                  <a:pos x="254" y="606"/>
                </a:cxn>
                <a:cxn ang="0">
                  <a:pos x="232" y="608"/>
                </a:cxn>
                <a:cxn ang="0">
                  <a:pos x="126" y="672"/>
                </a:cxn>
                <a:cxn ang="0">
                  <a:pos x="124" y="790"/>
                </a:cxn>
                <a:cxn ang="0">
                  <a:pos x="134" y="830"/>
                </a:cxn>
                <a:cxn ang="0">
                  <a:pos x="162" y="880"/>
                </a:cxn>
                <a:cxn ang="0">
                  <a:pos x="144" y="894"/>
                </a:cxn>
                <a:cxn ang="0">
                  <a:pos x="102" y="892"/>
                </a:cxn>
                <a:cxn ang="0">
                  <a:pos x="76" y="880"/>
                </a:cxn>
                <a:cxn ang="0">
                  <a:pos x="70" y="868"/>
                </a:cxn>
                <a:cxn ang="0">
                  <a:pos x="76" y="830"/>
                </a:cxn>
                <a:cxn ang="0">
                  <a:pos x="68" y="722"/>
                </a:cxn>
                <a:cxn ang="0">
                  <a:pos x="66" y="632"/>
                </a:cxn>
                <a:cxn ang="0">
                  <a:pos x="56" y="614"/>
                </a:cxn>
                <a:cxn ang="0">
                  <a:pos x="60" y="572"/>
                </a:cxn>
                <a:cxn ang="0">
                  <a:pos x="58" y="484"/>
                </a:cxn>
                <a:cxn ang="0">
                  <a:pos x="6" y="374"/>
                </a:cxn>
                <a:cxn ang="0">
                  <a:pos x="4" y="178"/>
                </a:cxn>
                <a:cxn ang="0">
                  <a:pos x="10" y="150"/>
                </a:cxn>
                <a:cxn ang="0">
                  <a:pos x="18" y="114"/>
                </a:cxn>
                <a:cxn ang="0">
                  <a:pos x="28" y="94"/>
                </a:cxn>
                <a:cxn ang="0">
                  <a:pos x="38" y="80"/>
                </a:cxn>
                <a:cxn ang="0">
                  <a:pos x="44" y="50"/>
                </a:cxn>
                <a:cxn ang="0">
                  <a:pos x="38" y="284"/>
                </a:cxn>
                <a:cxn ang="0">
                  <a:pos x="42" y="370"/>
                </a:cxn>
                <a:cxn ang="0">
                  <a:pos x="54" y="422"/>
                </a:cxn>
                <a:cxn ang="0">
                  <a:pos x="70" y="390"/>
                </a:cxn>
                <a:cxn ang="0">
                  <a:pos x="74" y="340"/>
                </a:cxn>
                <a:cxn ang="0">
                  <a:pos x="50" y="262"/>
                </a:cxn>
                <a:cxn ang="0">
                  <a:pos x="44" y="242"/>
                </a:cxn>
                <a:cxn ang="0">
                  <a:pos x="38" y="266"/>
                </a:cxn>
              </a:cxnLst>
              <a:rect l="0" t="0" r="r" b="b"/>
              <a:pathLst>
                <a:path w="378" h="894">
                  <a:moveTo>
                    <a:pt x="46" y="44"/>
                  </a:moveTo>
                  <a:lnTo>
                    <a:pt x="46" y="44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4" y="14"/>
                  </a:lnTo>
                  <a:lnTo>
                    <a:pt x="70" y="8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102" y="2"/>
                  </a:lnTo>
                  <a:lnTo>
                    <a:pt x="116" y="6"/>
                  </a:lnTo>
                  <a:lnTo>
                    <a:pt x="126" y="10"/>
                  </a:lnTo>
                  <a:lnTo>
                    <a:pt x="136" y="18"/>
                  </a:lnTo>
                  <a:lnTo>
                    <a:pt x="144" y="26"/>
                  </a:lnTo>
                  <a:lnTo>
                    <a:pt x="148" y="34"/>
                  </a:lnTo>
                  <a:lnTo>
                    <a:pt x="152" y="46"/>
                  </a:lnTo>
                  <a:lnTo>
                    <a:pt x="152" y="58"/>
                  </a:lnTo>
                  <a:lnTo>
                    <a:pt x="152" y="58"/>
                  </a:lnTo>
                  <a:lnTo>
                    <a:pt x="152" y="66"/>
                  </a:lnTo>
                  <a:lnTo>
                    <a:pt x="150" y="72"/>
                  </a:lnTo>
                  <a:lnTo>
                    <a:pt x="146" y="76"/>
                  </a:lnTo>
                  <a:lnTo>
                    <a:pt x="142" y="80"/>
                  </a:lnTo>
                  <a:lnTo>
                    <a:pt x="142" y="80"/>
                  </a:lnTo>
                  <a:lnTo>
                    <a:pt x="132" y="88"/>
                  </a:lnTo>
                  <a:lnTo>
                    <a:pt x="132" y="88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30" y="100"/>
                  </a:lnTo>
                  <a:lnTo>
                    <a:pt x="124" y="108"/>
                  </a:lnTo>
                  <a:lnTo>
                    <a:pt x="114" y="120"/>
                  </a:lnTo>
                  <a:lnTo>
                    <a:pt x="100" y="130"/>
                  </a:lnTo>
                  <a:lnTo>
                    <a:pt x="100" y="136"/>
                  </a:lnTo>
                  <a:lnTo>
                    <a:pt x="100" y="136"/>
                  </a:lnTo>
                  <a:lnTo>
                    <a:pt x="100" y="140"/>
                  </a:lnTo>
                  <a:lnTo>
                    <a:pt x="102" y="144"/>
                  </a:lnTo>
                  <a:lnTo>
                    <a:pt x="106" y="146"/>
                  </a:lnTo>
                  <a:lnTo>
                    <a:pt x="110" y="148"/>
                  </a:lnTo>
                  <a:lnTo>
                    <a:pt x="110" y="148"/>
                  </a:lnTo>
                  <a:lnTo>
                    <a:pt x="116" y="148"/>
                  </a:lnTo>
                  <a:lnTo>
                    <a:pt x="120" y="150"/>
                  </a:lnTo>
                  <a:lnTo>
                    <a:pt x="124" y="154"/>
                  </a:lnTo>
                  <a:lnTo>
                    <a:pt x="126" y="158"/>
                  </a:lnTo>
                  <a:lnTo>
                    <a:pt x="126" y="158"/>
                  </a:lnTo>
                  <a:lnTo>
                    <a:pt x="146" y="194"/>
                  </a:lnTo>
                  <a:lnTo>
                    <a:pt x="154" y="204"/>
                  </a:lnTo>
                  <a:lnTo>
                    <a:pt x="162" y="210"/>
                  </a:lnTo>
                  <a:lnTo>
                    <a:pt x="162" y="210"/>
                  </a:lnTo>
                  <a:lnTo>
                    <a:pt x="170" y="264"/>
                  </a:lnTo>
                  <a:lnTo>
                    <a:pt x="174" y="302"/>
                  </a:lnTo>
                  <a:lnTo>
                    <a:pt x="174" y="302"/>
                  </a:lnTo>
                  <a:lnTo>
                    <a:pt x="182" y="324"/>
                  </a:lnTo>
                  <a:lnTo>
                    <a:pt x="196" y="354"/>
                  </a:lnTo>
                  <a:lnTo>
                    <a:pt x="240" y="442"/>
                  </a:lnTo>
                  <a:lnTo>
                    <a:pt x="240" y="442"/>
                  </a:lnTo>
                  <a:lnTo>
                    <a:pt x="286" y="528"/>
                  </a:lnTo>
                  <a:lnTo>
                    <a:pt x="304" y="556"/>
                  </a:lnTo>
                  <a:lnTo>
                    <a:pt x="316" y="578"/>
                  </a:lnTo>
                  <a:lnTo>
                    <a:pt x="316" y="578"/>
                  </a:lnTo>
                  <a:lnTo>
                    <a:pt x="320" y="596"/>
                  </a:lnTo>
                  <a:lnTo>
                    <a:pt x="320" y="618"/>
                  </a:lnTo>
                  <a:lnTo>
                    <a:pt x="320" y="618"/>
                  </a:lnTo>
                  <a:lnTo>
                    <a:pt x="318" y="648"/>
                  </a:lnTo>
                  <a:lnTo>
                    <a:pt x="314" y="696"/>
                  </a:lnTo>
                  <a:lnTo>
                    <a:pt x="314" y="696"/>
                  </a:lnTo>
                  <a:lnTo>
                    <a:pt x="312" y="740"/>
                  </a:lnTo>
                  <a:lnTo>
                    <a:pt x="312" y="772"/>
                  </a:lnTo>
                  <a:lnTo>
                    <a:pt x="312" y="784"/>
                  </a:lnTo>
                  <a:lnTo>
                    <a:pt x="314" y="784"/>
                  </a:lnTo>
                  <a:lnTo>
                    <a:pt x="314" y="784"/>
                  </a:lnTo>
                  <a:lnTo>
                    <a:pt x="316" y="796"/>
                  </a:lnTo>
                  <a:lnTo>
                    <a:pt x="318" y="806"/>
                  </a:lnTo>
                  <a:lnTo>
                    <a:pt x="318" y="806"/>
                  </a:lnTo>
                  <a:lnTo>
                    <a:pt x="326" y="822"/>
                  </a:lnTo>
                  <a:lnTo>
                    <a:pt x="338" y="836"/>
                  </a:lnTo>
                  <a:lnTo>
                    <a:pt x="354" y="844"/>
                  </a:lnTo>
                  <a:lnTo>
                    <a:pt x="372" y="850"/>
                  </a:lnTo>
                  <a:lnTo>
                    <a:pt x="372" y="850"/>
                  </a:lnTo>
                  <a:lnTo>
                    <a:pt x="376" y="852"/>
                  </a:lnTo>
                  <a:lnTo>
                    <a:pt x="378" y="856"/>
                  </a:lnTo>
                  <a:lnTo>
                    <a:pt x="378" y="856"/>
                  </a:lnTo>
                  <a:lnTo>
                    <a:pt x="376" y="866"/>
                  </a:lnTo>
                  <a:lnTo>
                    <a:pt x="370" y="872"/>
                  </a:lnTo>
                  <a:lnTo>
                    <a:pt x="358" y="874"/>
                  </a:lnTo>
                  <a:lnTo>
                    <a:pt x="344" y="876"/>
                  </a:lnTo>
                  <a:lnTo>
                    <a:pt x="344" y="876"/>
                  </a:lnTo>
                  <a:lnTo>
                    <a:pt x="312" y="872"/>
                  </a:lnTo>
                  <a:lnTo>
                    <a:pt x="312" y="872"/>
                  </a:lnTo>
                  <a:lnTo>
                    <a:pt x="280" y="870"/>
                  </a:lnTo>
                  <a:lnTo>
                    <a:pt x="280" y="870"/>
                  </a:lnTo>
                  <a:lnTo>
                    <a:pt x="268" y="870"/>
                  </a:lnTo>
                  <a:lnTo>
                    <a:pt x="260" y="868"/>
                  </a:lnTo>
                  <a:lnTo>
                    <a:pt x="254" y="864"/>
                  </a:lnTo>
                  <a:lnTo>
                    <a:pt x="252" y="858"/>
                  </a:lnTo>
                  <a:lnTo>
                    <a:pt x="252" y="858"/>
                  </a:lnTo>
                  <a:lnTo>
                    <a:pt x="250" y="852"/>
                  </a:lnTo>
                  <a:lnTo>
                    <a:pt x="248" y="838"/>
                  </a:lnTo>
                  <a:lnTo>
                    <a:pt x="248" y="838"/>
                  </a:lnTo>
                  <a:lnTo>
                    <a:pt x="250" y="828"/>
                  </a:lnTo>
                  <a:lnTo>
                    <a:pt x="254" y="818"/>
                  </a:lnTo>
                  <a:lnTo>
                    <a:pt x="254" y="818"/>
                  </a:lnTo>
                  <a:lnTo>
                    <a:pt x="260" y="804"/>
                  </a:lnTo>
                  <a:lnTo>
                    <a:pt x="260" y="804"/>
                  </a:lnTo>
                  <a:lnTo>
                    <a:pt x="260" y="766"/>
                  </a:lnTo>
                  <a:lnTo>
                    <a:pt x="260" y="766"/>
                  </a:lnTo>
                  <a:lnTo>
                    <a:pt x="262" y="702"/>
                  </a:lnTo>
                  <a:lnTo>
                    <a:pt x="262" y="702"/>
                  </a:lnTo>
                  <a:lnTo>
                    <a:pt x="264" y="640"/>
                  </a:lnTo>
                  <a:lnTo>
                    <a:pt x="264" y="640"/>
                  </a:lnTo>
                  <a:lnTo>
                    <a:pt x="262" y="624"/>
                  </a:lnTo>
                  <a:lnTo>
                    <a:pt x="258" y="610"/>
                  </a:lnTo>
                  <a:lnTo>
                    <a:pt x="258" y="610"/>
                  </a:lnTo>
                  <a:lnTo>
                    <a:pt x="254" y="606"/>
                  </a:lnTo>
                  <a:lnTo>
                    <a:pt x="246" y="606"/>
                  </a:lnTo>
                  <a:lnTo>
                    <a:pt x="246" y="606"/>
                  </a:lnTo>
                  <a:lnTo>
                    <a:pt x="232" y="608"/>
                  </a:lnTo>
                  <a:lnTo>
                    <a:pt x="232" y="608"/>
                  </a:lnTo>
                  <a:lnTo>
                    <a:pt x="136" y="628"/>
                  </a:lnTo>
                  <a:lnTo>
                    <a:pt x="136" y="628"/>
                  </a:lnTo>
                  <a:lnTo>
                    <a:pt x="130" y="648"/>
                  </a:lnTo>
                  <a:lnTo>
                    <a:pt x="126" y="672"/>
                  </a:lnTo>
                  <a:lnTo>
                    <a:pt x="124" y="702"/>
                  </a:lnTo>
                  <a:lnTo>
                    <a:pt x="124" y="736"/>
                  </a:lnTo>
                  <a:lnTo>
                    <a:pt x="124" y="736"/>
                  </a:lnTo>
                  <a:lnTo>
                    <a:pt x="124" y="790"/>
                  </a:lnTo>
                  <a:lnTo>
                    <a:pt x="124" y="790"/>
                  </a:lnTo>
                  <a:lnTo>
                    <a:pt x="126" y="806"/>
                  </a:lnTo>
                  <a:lnTo>
                    <a:pt x="130" y="818"/>
                  </a:lnTo>
                  <a:lnTo>
                    <a:pt x="134" y="830"/>
                  </a:lnTo>
                  <a:lnTo>
                    <a:pt x="140" y="840"/>
                  </a:lnTo>
                  <a:lnTo>
                    <a:pt x="140" y="840"/>
                  </a:lnTo>
                  <a:lnTo>
                    <a:pt x="152" y="860"/>
                  </a:lnTo>
                  <a:lnTo>
                    <a:pt x="162" y="880"/>
                  </a:lnTo>
                  <a:lnTo>
                    <a:pt x="162" y="880"/>
                  </a:lnTo>
                  <a:lnTo>
                    <a:pt x="160" y="886"/>
                  </a:lnTo>
                  <a:lnTo>
                    <a:pt x="154" y="892"/>
                  </a:lnTo>
                  <a:lnTo>
                    <a:pt x="144" y="894"/>
                  </a:lnTo>
                  <a:lnTo>
                    <a:pt x="132" y="894"/>
                  </a:lnTo>
                  <a:lnTo>
                    <a:pt x="132" y="894"/>
                  </a:lnTo>
                  <a:lnTo>
                    <a:pt x="116" y="894"/>
                  </a:lnTo>
                  <a:lnTo>
                    <a:pt x="102" y="892"/>
                  </a:lnTo>
                  <a:lnTo>
                    <a:pt x="90" y="888"/>
                  </a:lnTo>
                  <a:lnTo>
                    <a:pt x="80" y="882"/>
                  </a:lnTo>
                  <a:lnTo>
                    <a:pt x="80" y="882"/>
                  </a:lnTo>
                  <a:lnTo>
                    <a:pt x="76" y="880"/>
                  </a:lnTo>
                  <a:lnTo>
                    <a:pt x="74" y="876"/>
                  </a:lnTo>
                  <a:lnTo>
                    <a:pt x="72" y="872"/>
                  </a:lnTo>
                  <a:lnTo>
                    <a:pt x="70" y="868"/>
                  </a:lnTo>
                  <a:lnTo>
                    <a:pt x="70" y="868"/>
                  </a:lnTo>
                  <a:lnTo>
                    <a:pt x="74" y="848"/>
                  </a:lnTo>
                  <a:lnTo>
                    <a:pt x="74" y="848"/>
                  </a:lnTo>
                  <a:lnTo>
                    <a:pt x="76" y="830"/>
                  </a:lnTo>
                  <a:lnTo>
                    <a:pt x="76" y="830"/>
                  </a:lnTo>
                  <a:lnTo>
                    <a:pt x="72" y="776"/>
                  </a:lnTo>
                  <a:lnTo>
                    <a:pt x="72" y="776"/>
                  </a:lnTo>
                  <a:lnTo>
                    <a:pt x="68" y="722"/>
                  </a:lnTo>
                  <a:lnTo>
                    <a:pt x="68" y="722"/>
                  </a:lnTo>
                  <a:lnTo>
                    <a:pt x="70" y="676"/>
                  </a:lnTo>
                  <a:lnTo>
                    <a:pt x="74" y="632"/>
                  </a:lnTo>
                  <a:lnTo>
                    <a:pt x="74" y="632"/>
                  </a:lnTo>
                  <a:lnTo>
                    <a:pt x="66" y="632"/>
                  </a:lnTo>
                  <a:lnTo>
                    <a:pt x="60" y="628"/>
                  </a:lnTo>
                  <a:lnTo>
                    <a:pt x="56" y="622"/>
                  </a:lnTo>
                  <a:lnTo>
                    <a:pt x="56" y="614"/>
                  </a:lnTo>
                  <a:lnTo>
                    <a:pt x="56" y="614"/>
                  </a:lnTo>
                  <a:lnTo>
                    <a:pt x="58" y="594"/>
                  </a:lnTo>
                  <a:lnTo>
                    <a:pt x="58" y="594"/>
                  </a:lnTo>
                  <a:lnTo>
                    <a:pt x="60" y="572"/>
                  </a:lnTo>
                  <a:lnTo>
                    <a:pt x="60" y="572"/>
                  </a:lnTo>
                  <a:lnTo>
                    <a:pt x="58" y="528"/>
                  </a:lnTo>
                  <a:lnTo>
                    <a:pt x="58" y="528"/>
                  </a:lnTo>
                  <a:lnTo>
                    <a:pt x="58" y="484"/>
                  </a:lnTo>
                  <a:lnTo>
                    <a:pt x="58" y="484"/>
                  </a:lnTo>
                  <a:lnTo>
                    <a:pt x="46" y="462"/>
                  </a:lnTo>
                  <a:lnTo>
                    <a:pt x="24" y="418"/>
                  </a:lnTo>
                  <a:lnTo>
                    <a:pt x="24" y="418"/>
                  </a:lnTo>
                  <a:lnTo>
                    <a:pt x="6" y="374"/>
                  </a:lnTo>
                  <a:lnTo>
                    <a:pt x="0" y="356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4" y="178"/>
                  </a:lnTo>
                  <a:lnTo>
                    <a:pt x="6" y="170"/>
                  </a:lnTo>
                  <a:lnTo>
                    <a:pt x="8" y="160"/>
                  </a:lnTo>
                  <a:lnTo>
                    <a:pt x="10" y="150"/>
                  </a:lnTo>
                  <a:lnTo>
                    <a:pt x="10" y="150"/>
                  </a:lnTo>
                  <a:lnTo>
                    <a:pt x="10" y="140"/>
                  </a:lnTo>
                  <a:lnTo>
                    <a:pt x="12" y="130"/>
                  </a:lnTo>
                  <a:lnTo>
                    <a:pt x="14" y="120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24" y="102"/>
                  </a:lnTo>
                  <a:lnTo>
                    <a:pt x="28" y="94"/>
                  </a:lnTo>
                  <a:lnTo>
                    <a:pt x="28" y="94"/>
                  </a:lnTo>
                  <a:lnTo>
                    <a:pt x="28" y="88"/>
                  </a:lnTo>
                  <a:lnTo>
                    <a:pt x="30" y="84"/>
                  </a:lnTo>
                  <a:lnTo>
                    <a:pt x="34" y="80"/>
                  </a:lnTo>
                  <a:lnTo>
                    <a:pt x="38" y="80"/>
                  </a:lnTo>
                  <a:lnTo>
                    <a:pt x="40" y="78"/>
                  </a:lnTo>
                  <a:lnTo>
                    <a:pt x="40" y="78"/>
                  </a:lnTo>
                  <a:lnTo>
                    <a:pt x="42" y="58"/>
                  </a:lnTo>
                  <a:lnTo>
                    <a:pt x="44" y="50"/>
                  </a:lnTo>
                  <a:lnTo>
                    <a:pt x="46" y="44"/>
                  </a:lnTo>
                  <a:lnTo>
                    <a:pt x="46" y="44"/>
                  </a:lnTo>
                  <a:close/>
                  <a:moveTo>
                    <a:pt x="38" y="284"/>
                  </a:moveTo>
                  <a:lnTo>
                    <a:pt x="38" y="284"/>
                  </a:lnTo>
                  <a:lnTo>
                    <a:pt x="36" y="302"/>
                  </a:lnTo>
                  <a:lnTo>
                    <a:pt x="36" y="302"/>
                  </a:lnTo>
                  <a:lnTo>
                    <a:pt x="38" y="332"/>
                  </a:lnTo>
                  <a:lnTo>
                    <a:pt x="42" y="370"/>
                  </a:lnTo>
                  <a:lnTo>
                    <a:pt x="42" y="370"/>
                  </a:lnTo>
                  <a:lnTo>
                    <a:pt x="46" y="392"/>
                  </a:lnTo>
                  <a:lnTo>
                    <a:pt x="48" y="410"/>
                  </a:lnTo>
                  <a:lnTo>
                    <a:pt x="54" y="422"/>
                  </a:lnTo>
                  <a:lnTo>
                    <a:pt x="58" y="428"/>
                  </a:lnTo>
                  <a:lnTo>
                    <a:pt x="58" y="428"/>
                  </a:lnTo>
                  <a:lnTo>
                    <a:pt x="64" y="410"/>
                  </a:lnTo>
                  <a:lnTo>
                    <a:pt x="70" y="390"/>
                  </a:lnTo>
                  <a:lnTo>
                    <a:pt x="74" y="368"/>
                  </a:lnTo>
                  <a:lnTo>
                    <a:pt x="74" y="346"/>
                  </a:lnTo>
                  <a:lnTo>
                    <a:pt x="74" y="340"/>
                  </a:lnTo>
                  <a:lnTo>
                    <a:pt x="74" y="340"/>
                  </a:lnTo>
                  <a:lnTo>
                    <a:pt x="66" y="328"/>
                  </a:lnTo>
                  <a:lnTo>
                    <a:pt x="60" y="312"/>
                  </a:lnTo>
                  <a:lnTo>
                    <a:pt x="54" y="290"/>
                  </a:lnTo>
                  <a:lnTo>
                    <a:pt x="50" y="262"/>
                  </a:lnTo>
                  <a:lnTo>
                    <a:pt x="50" y="262"/>
                  </a:lnTo>
                  <a:lnTo>
                    <a:pt x="48" y="248"/>
                  </a:lnTo>
                  <a:lnTo>
                    <a:pt x="46" y="244"/>
                  </a:lnTo>
                  <a:lnTo>
                    <a:pt x="44" y="242"/>
                  </a:lnTo>
                  <a:lnTo>
                    <a:pt x="44" y="242"/>
                  </a:lnTo>
                  <a:lnTo>
                    <a:pt x="42" y="258"/>
                  </a:lnTo>
                  <a:lnTo>
                    <a:pt x="38" y="266"/>
                  </a:lnTo>
                  <a:lnTo>
                    <a:pt x="38" y="266"/>
                  </a:lnTo>
                  <a:lnTo>
                    <a:pt x="38" y="284"/>
                  </a:lnTo>
                  <a:lnTo>
                    <a:pt x="38" y="284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4"/>
            <p:cNvSpPr>
              <a:spLocks noEditPoints="1"/>
            </p:cNvSpPr>
            <p:nvPr userDrawn="1"/>
          </p:nvSpPr>
          <p:spPr bwMode="auto">
            <a:xfrm>
              <a:off x="7364125" y="2879927"/>
              <a:ext cx="872442" cy="3644697"/>
            </a:xfrm>
            <a:custGeom>
              <a:avLst/>
              <a:gdLst/>
              <a:ahLst/>
              <a:cxnLst>
                <a:cxn ang="0">
                  <a:pos x="210" y="154"/>
                </a:cxn>
                <a:cxn ang="0">
                  <a:pos x="200" y="164"/>
                </a:cxn>
                <a:cxn ang="0">
                  <a:pos x="210" y="168"/>
                </a:cxn>
                <a:cxn ang="0">
                  <a:pos x="204" y="210"/>
                </a:cxn>
                <a:cxn ang="0">
                  <a:pos x="210" y="310"/>
                </a:cxn>
                <a:cxn ang="0">
                  <a:pos x="204" y="322"/>
                </a:cxn>
                <a:cxn ang="0">
                  <a:pos x="200" y="394"/>
                </a:cxn>
                <a:cxn ang="0">
                  <a:pos x="192" y="422"/>
                </a:cxn>
                <a:cxn ang="0">
                  <a:pos x="200" y="470"/>
                </a:cxn>
                <a:cxn ang="0">
                  <a:pos x="180" y="492"/>
                </a:cxn>
                <a:cxn ang="0">
                  <a:pos x="168" y="554"/>
                </a:cxn>
                <a:cxn ang="0">
                  <a:pos x="166" y="650"/>
                </a:cxn>
                <a:cxn ang="0">
                  <a:pos x="170" y="798"/>
                </a:cxn>
                <a:cxn ang="0">
                  <a:pos x="182" y="834"/>
                </a:cxn>
                <a:cxn ang="0">
                  <a:pos x="170" y="874"/>
                </a:cxn>
                <a:cxn ang="0">
                  <a:pos x="164" y="872"/>
                </a:cxn>
                <a:cxn ang="0">
                  <a:pos x="160" y="862"/>
                </a:cxn>
                <a:cxn ang="0">
                  <a:pos x="146" y="894"/>
                </a:cxn>
                <a:cxn ang="0">
                  <a:pos x="138" y="876"/>
                </a:cxn>
                <a:cxn ang="0">
                  <a:pos x="130" y="864"/>
                </a:cxn>
                <a:cxn ang="0">
                  <a:pos x="106" y="892"/>
                </a:cxn>
                <a:cxn ang="0">
                  <a:pos x="78" y="894"/>
                </a:cxn>
                <a:cxn ang="0">
                  <a:pos x="66" y="878"/>
                </a:cxn>
                <a:cxn ang="0">
                  <a:pos x="82" y="872"/>
                </a:cxn>
                <a:cxn ang="0">
                  <a:pos x="94" y="850"/>
                </a:cxn>
                <a:cxn ang="0">
                  <a:pos x="98" y="820"/>
                </a:cxn>
                <a:cxn ang="0">
                  <a:pos x="82" y="738"/>
                </a:cxn>
                <a:cxn ang="0">
                  <a:pos x="72" y="666"/>
                </a:cxn>
                <a:cxn ang="0">
                  <a:pos x="42" y="526"/>
                </a:cxn>
                <a:cxn ang="0">
                  <a:pos x="28" y="486"/>
                </a:cxn>
                <a:cxn ang="0">
                  <a:pos x="4" y="456"/>
                </a:cxn>
                <a:cxn ang="0">
                  <a:pos x="0" y="404"/>
                </a:cxn>
                <a:cxn ang="0">
                  <a:pos x="30" y="310"/>
                </a:cxn>
                <a:cxn ang="0">
                  <a:pos x="32" y="278"/>
                </a:cxn>
                <a:cxn ang="0">
                  <a:pos x="40" y="248"/>
                </a:cxn>
                <a:cxn ang="0">
                  <a:pos x="32" y="226"/>
                </a:cxn>
                <a:cxn ang="0">
                  <a:pos x="50" y="198"/>
                </a:cxn>
                <a:cxn ang="0">
                  <a:pos x="54" y="180"/>
                </a:cxn>
                <a:cxn ang="0">
                  <a:pos x="44" y="146"/>
                </a:cxn>
                <a:cxn ang="0">
                  <a:pos x="34" y="96"/>
                </a:cxn>
                <a:cxn ang="0">
                  <a:pos x="24" y="50"/>
                </a:cxn>
                <a:cxn ang="0">
                  <a:pos x="54" y="16"/>
                </a:cxn>
                <a:cxn ang="0">
                  <a:pos x="74" y="6"/>
                </a:cxn>
                <a:cxn ang="0">
                  <a:pos x="102" y="0"/>
                </a:cxn>
                <a:cxn ang="0">
                  <a:pos x="124" y="12"/>
                </a:cxn>
                <a:cxn ang="0">
                  <a:pos x="156" y="52"/>
                </a:cxn>
                <a:cxn ang="0">
                  <a:pos x="166" y="84"/>
                </a:cxn>
                <a:cxn ang="0">
                  <a:pos x="178" y="118"/>
                </a:cxn>
                <a:cxn ang="0">
                  <a:pos x="192" y="140"/>
                </a:cxn>
                <a:cxn ang="0">
                  <a:pos x="206" y="146"/>
                </a:cxn>
                <a:cxn ang="0">
                  <a:pos x="146" y="770"/>
                </a:cxn>
                <a:cxn ang="0">
                  <a:pos x="132" y="710"/>
                </a:cxn>
                <a:cxn ang="0">
                  <a:pos x="126" y="734"/>
                </a:cxn>
                <a:cxn ang="0">
                  <a:pos x="128" y="788"/>
                </a:cxn>
                <a:cxn ang="0">
                  <a:pos x="140" y="810"/>
                </a:cxn>
                <a:cxn ang="0">
                  <a:pos x="146" y="780"/>
                </a:cxn>
                <a:cxn ang="0">
                  <a:pos x="176" y="324"/>
                </a:cxn>
                <a:cxn ang="0">
                  <a:pos x="166" y="262"/>
                </a:cxn>
                <a:cxn ang="0">
                  <a:pos x="142" y="304"/>
                </a:cxn>
                <a:cxn ang="0">
                  <a:pos x="138" y="318"/>
                </a:cxn>
                <a:cxn ang="0">
                  <a:pos x="140" y="338"/>
                </a:cxn>
                <a:cxn ang="0">
                  <a:pos x="172" y="380"/>
                </a:cxn>
                <a:cxn ang="0">
                  <a:pos x="176" y="324"/>
                </a:cxn>
              </a:cxnLst>
              <a:rect l="0" t="0" r="r" b="b"/>
              <a:pathLst>
                <a:path w="214" h="894">
                  <a:moveTo>
                    <a:pt x="214" y="148"/>
                  </a:moveTo>
                  <a:lnTo>
                    <a:pt x="214" y="148"/>
                  </a:lnTo>
                  <a:lnTo>
                    <a:pt x="210" y="154"/>
                  </a:lnTo>
                  <a:lnTo>
                    <a:pt x="210" y="154"/>
                  </a:lnTo>
                  <a:lnTo>
                    <a:pt x="204" y="158"/>
                  </a:lnTo>
                  <a:lnTo>
                    <a:pt x="204" y="158"/>
                  </a:lnTo>
                  <a:lnTo>
                    <a:pt x="200" y="162"/>
                  </a:lnTo>
                  <a:lnTo>
                    <a:pt x="200" y="164"/>
                  </a:lnTo>
                  <a:lnTo>
                    <a:pt x="200" y="164"/>
                  </a:lnTo>
                  <a:lnTo>
                    <a:pt x="202" y="166"/>
                  </a:lnTo>
                  <a:lnTo>
                    <a:pt x="210" y="168"/>
                  </a:lnTo>
                  <a:lnTo>
                    <a:pt x="210" y="168"/>
                  </a:lnTo>
                  <a:lnTo>
                    <a:pt x="200" y="180"/>
                  </a:lnTo>
                  <a:lnTo>
                    <a:pt x="200" y="180"/>
                  </a:lnTo>
                  <a:lnTo>
                    <a:pt x="202" y="194"/>
                  </a:lnTo>
                  <a:lnTo>
                    <a:pt x="204" y="210"/>
                  </a:lnTo>
                  <a:lnTo>
                    <a:pt x="204" y="210"/>
                  </a:lnTo>
                  <a:lnTo>
                    <a:pt x="208" y="260"/>
                  </a:lnTo>
                  <a:lnTo>
                    <a:pt x="208" y="260"/>
                  </a:lnTo>
                  <a:lnTo>
                    <a:pt x="210" y="310"/>
                  </a:lnTo>
                  <a:lnTo>
                    <a:pt x="210" y="310"/>
                  </a:lnTo>
                  <a:lnTo>
                    <a:pt x="208" y="316"/>
                  </a:lnTo>
                  <a:lnTo>
                    <a:pt x="204" y="322"/>
                  </a:lnTo>
                  <a:lnTo>
                    <a:pt x="204" y="322"/>
                  </a:lnTo>
                  <a:lnTo>
                    <a:pt x="204" y="366"/>
                  </a:lnTo>
                  <a:lnTo>
                    <a:pt x="204" y="366"/>
                  </a:lnTo>
                  <a:lnTo>
                    <a:pt x="202" y="382"/>
                  </a:lnTo>
                  <a:lnTo>
                    <a:pt x="200" y="394"/>
                  </a:lnTo>
                  <a:lnTo>
                    <a:pt x="196" y="404"/>
                  </a:lnTo>
                  <a:lnTo>
                    <a:pt x="192" y="410"/>
                  </a:lnTo>
                  <a:lnTo>
                    <a:pt x="192" y="410"/>
                  </a:lnTo>
                  <a:lnTo>
                    <a:pt x="192" y="422"/>
                  </a:lnTo>
                  <a:lnTo>
                    <a:pt x="192" y="422"/>
                  </a:lnTo>
                  <a:lnTo>
                    <a:pt x="198" y="446"/>
                  </a:lnTo>
                  <a:lnTo>
                    <a:pt x="200" y="448"/>
                  </a:lnTo>
                  <a:lnTo>
                    <a:pt x="200" y="470"/>
                  </a:lnTo>
                  <a:lnTo>
                    <a:pt x="200" y="470"/>
                  </a:lnTo>
                  <a:lnTo>
                    <a:pt x="194" y="480"/>
                  </a:lnTo>
                  <a:lnTo>
                    <a:pt x="188" y="486"/>
                  </a:lnTo>
                  <a:lnTo>
                    <a:pt x="180" y="492"/>
                  </a:lnTo>
                  <a:lnTo>
                    <a:pt x="170" y="496"/>
                  </a:lnTo>
                  <a:lnTo>
                    <a:pt x="170" y="496"/>
                  </a:lnTo>
                  <a:lnTo>
                    <a:pt x="168" y="554"/>
                  </a:lnTo>
                  <a:lnTo>
                    <a:pt x="168" y="554"/>
                  </a:lnTo>
                  <a:lnTo>
                    <a:pt x="164" y="612"/>
                  </a:lnTo>
                  <a:lnTo>
                    <a:pt x="164" y="612"/>
                  </a:lnTo>
                  <a:lnTo>
                    <a:pt x="166" y="650"/>
                  </a:lnTo>
                  <a:lnTo>
                    <a:pt x="166" y="650"/>
                  </a:lnTo>
                  <a:lnTo>
                    <a:pt x="168" y="688"/>
                  </a:lnTo>
                  <a:lnTo>
                    <a:pt x="168" y="688"/>
                  </a:lnTo>
                  <a:lnTo>
                    <a:pt x="168" y="734"/>
                  </a:lnTo>
                  <a:lnTo>
                    <a:pt x="170" y="798"/>
                  </a:lnTo>
                  <a:lnTo>
                    <a:pt x="172" y="800"/>
                  </a:lnTo>
                  <a:lnTo>
                    <a:pt x="172" y="800"/>
                  </a:lnTo>
                  <a:lnTo>
                    <a:pt x="182" y="834"/>
                  </a:lnTo>
                  <a:lnTo>
                    <a:pt x="182" y="834"/>
                  </a:lnTo>
                  <a:lnTo>
                    <a:pt x="174" y="852"/>
                  </a:lnTo>
                  <a:lnTo>
                    <a:pt x="170" y="868"/>
                  </a:lnTo>
                  <a:lnTo>
                    <a:pt x="170" y="868"/>
                  </a:lnTo>
                  <a:lnTo>
                    <a:pt x="170" y="874"/>
                  </a:lnTo>
                  <a:lnTo>
                    <a:pt x="168" y="876"/>
                  </a:lnTo>
                  <a:lnTo>
                    <a:pt x="168" y="876"/>
                  </a:lnTo>
                  <a:lnTo>
                    <a:pt x="166" y="874"/>
                  </a:lnTo>
                  <a:lnTo>
                    <a:pt x="164" y="872"/>
                  </a:lnTo>
                  <a:lnTo>
                    <a:pt x="164" y="872"/>
                  </a:lnTo>
                  <a:lnTo>
                    <a:pt x="164" y="866"/>
                  </a:lnTo>
                  <a:lnTo>
                    <a:pt x="160" y="862"/>
                  </a:lnTo>
                  <a:lnTo>
                    <a:pt x="160" y="862"/>
                  </a:lnTo>
                  <a:lnTo>
                    <a:pt x="146" y="870"/>
                  </a:lnTo>
                  <a:lnTo>
                    <a:pt x="146" y="872"/>
                  </a:lnTo>
                  <a:lnTo>
                    <a:pt x="146" y="894"/>
                  </a:lnTo>
                  <a:lnTo>
                    <a:pt x="146" y="894"/>
                  </a:lnTo>
                  <a:lnTo>
                    <a:pt x="140" y="894"/>
                  </a:lnTo>
                  <a:lnTo>
                    <a:pt x="138" y="890"/>
                  </a:lnTo>
                  <a:lnTo>
                    <a:pt x="138" y="890"/>
                  </a:lnTo>
                  <a:lnTo>
                    <a:pt x="138" y="876"/>
                  </a:lnTo>
                  <a:lnTo>
                    <a:pt x="138" y="876"/>
                  </a:lnTo>
                  <a:lnTo>
                    <a:pt x="136" y="868"/>
                  </a:lnTo>
                  <a:lnTo>
                    <a:pt x="130" y="864"/>
                  </a:lnTo>
                  <a:lnTo>
                    <a:pt x="130" y="864"/>
                  </a:lnTo>
                  <a:lnTo>
                    <a:pt x="118" y="880"/>
                  </a:lnTo>
                  <a:lnTo>
                    <a:pt x="118" y="880"/>
                  </a:lnTo>
                  <a:lnTo>
                    <a:pt x="112" y="886"/>
                  </a:lnTo>
                  <a:lnTo>
                    <a:pt x="106" y="892"/>
                  </a:lnTo>
                  <a:lnTo>
                    <a:pt x="98" y="894"/>
                  </a:lnTo>
                  <a:lnTo>
                    <a:pt x="90" y="894"/>
                  </a:lnTo>
                  <a:lnTo>
                    <a:pt x="90" y="894"/>
                  </a:lnTo>
                  <a:lnTo>
                    <a:pt x="78" y="894"/>
                  </a:lnTo>
                  <a:lnTo>
                    <a:pt x="70" y="888"/>
                  </a:lnTo>
                  <a:lnTo>
                    <a:pt x="66" y="882"/>
                  </a:lnTo>
                  <a:lnTo>
                    <a:pt x="66" y="882"/>
                  </a:lnTo>
                  <a:lnTo>
                    <a:pt x="66" y="878"/>
                  </a:lnTo>
                  <a:lnTo>
                    <a:pt x="66" y="878"/>
                  </a:lnTo>
                  <a:lnTo>
                    <a:pt x="70" y="874"/>
                  </a:lnTo>
                  <a:lnTo>
                    <a:pt x="70" y="874"/>
                  </a:lnTo>
                  <a:lnTo>
                    <a:pt x="82" y="872"/>
                  </a:lnTo>
                  <a:lnTo>
                    <a:pt x="82" y="872"/>
                  </a:lnTo>
                  <a:lnTo>
                    <a:pt x="86" y="870"/>
                  </a:lnTo>
                  <a:lnTo>
                    <a:pt x="88" y="866"/>
                  </a:lnTo>
                  <a:lnTo>
                    <a:pt x="94" y="850"/>
                  </a:lnTo>
                  <a:lnTo>
                    <a:pt x="94" y="850"/>
                  </a:lnTo>
                  <a:lnTo>
                    <a:pt x="98" y="834"/>
                  </a:lnTo>
                  <a:lnTo>
                    <a:pt x="98" y="820"/>
                  </a:lnTo>
                  <a:lnTo>
                    <a:pt x="98" y="820"/>
                  </a:lnTo>
                  <a:lnTo>
                    <a:pt x="98" y="802"/>
                  </a:lnTo>
                  <a:lnTo>
                    <a:pt x="94" y="782"/>
                  </a:lnTo>
                  <a:lnTo>
                    <a:pt x="90" y="762"/>
                  </a:lnTo>
                  <a:lnTo>
                    <a:pt x="82" y="738"/>
                  </a:lnTo>
                  <a:lnTo>
                    <a:pt x="82" y="738"/>
                  </a:lnTo>
                  <a:lnTo>
                    <a:pt x="78" y="708"/>
                  </a:lnTo>
                  <a:lnTo>
                    <a:pt x="72" y="666"/>
                  </a:lnTo>
                  <a:lnTo>
                    <a:pt x="72" y="666"/>
                  </a:lnTo>
                  <a:lnTo>
                    <a:pt x="50" y="588"/>
                  </a:lnTo>
                  <a:lnTo>
                    <a:pt x="50" y="588"/>
                  </a:lnTo>
                  <a:lnTo>
                    <a:pt x="46" y="562"/>
                  </a:lnTo>
                  <a:lnTo>
                    <a:pt x="42" y="526"/>
                  </a:lnTo>
                  <a:lnTo>
                    <a:pt x="42" y="526"/>
                  </a:lnTo>
                  <a:lnTo>
                    <a:pt x="30" y="488"/>
                  </a:lnTo>
                  <a:lnTo>
                    <a:pt x="28" y="486"/>
                  </a:lnTo>
                  <a:lnTo>
                    <a:pt x="28" y="486"/>
                  </a:lnTo>
                  <a:lnTo>
                    <a:pt x="14" y="484"/>
                  </a:lnTo>
                  <a:lnTo>
                    <a:pt x="14" y="484"/>
                  </a:lnTo>
                  <a:lnTo>
                    <a:pt x="8" y="472"/>
                  </a:lnTo>
                  <a:lnTo>
                    <a:pt x="4" y="456"/>
                  </a:lnTo>
                  <a:lnTo>
                    <a:pt x="2" y="438"/>
                  </a:lnTo>
                  <a:lnTo>
                    <a:pt x="0" y="418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16" y="358"/>
                  </a:lnTo>
                  <a:lnTo>
                    <a:pt x="16" y="358"/>
                  </a:lnTo>
                  <a:lnTo>
                    <a:pt x="30" y="310"/>
                  </a:lnTo>
                  <a:lnTo>
                    <a:pt x="30" y="310"/>
                  </a:lnTo>
                  <a:lnTo>
                    <a:pt x="32" y="300"/>
                  </a:lnTo>
                  <a:lnTo>
                    <a:pt x="32" y="300"/>
                  </a:lnTo>
                  <a:lnTo>
                    <a:pt x="32" y="278"/>
                  </a:lnTo>
                  <a:lnTo>
                    <a:pt x="32" y="278"/>
                  </a:lnTo>
                  <a:lnTo>
                    <a:pt x="32" y="270"/>
                  </a:lnTo>
                  <a:lnTo>
                    <a:pt x="36" y="262"/>
                  </a:lnTo>
                  <a:lnTo>
                    <a:pt x="36" y="262"/>
                  </a:lnTo>
                  <a:lnTo>
                    <a:pt x="40" y="248"/>
                  </a:lnTo>
                  <a:lnTo>
                    <a:pt x="40" y="248"/>
                  </a:lnTo>
                  <a:lnTo>
                    <a:pt x="32" y="232"/>
                  </a:lnTo>
                  <a:lnTo>
                    <a:pt x="32" y="226"/>
                  </a:lnTo>
                  <a:lnTo>
                    <a:pt x="32" y="226"/>
                  </a:lnTo>
                  <a:lnTo>
                    <a:pt x="32" y="216"/>
                  </a:lnTo>
                  <a:lnTo>
                    <a:pt x="36" y="208"/>
                  </a:lnTo>
                  <a:lnTo>
                    <a:pt x="42" y="202"/>
                  </a:lnTo>
                  <a:lnTo>
                    <a:pt x="50" y="198"/>
                  </a:lnTo>
                  <a:lnTo>
                    <a:pt x="50" y="198"/>
                  </a:lnTo>
                  <a:lnTo>
                    <a:pt x="52" y="190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2" y="170"/>
                  </a:lnTo>
                  <a:lnTo>
                    <a:pt x="48" y="158"/>
                  </a:lnTo>
                  <a:lnTo>
                    <a:pt x="48" y="158"/>
                  </a:lnTo>
                  <a:lnTo>
                    <a:pt x="44" y="146"/>
                  </a:lnTo>
                  <a:lnTo>
                    <a:pt x="42" y="136"/>
                  </a:lnTo>
                  <a:lnTo>
                    <a:pt x="42" y="136"/>
                  </a:lnTo>
                  <a:lnTo>
                    <a:pt x="40" y="118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6" y="76"/>
                  </a:lnTo>
                  <a:lnTo>
                    <a:pt x="24" y="54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32" y="38"/>
                  </a:lnTo>
                  <a:lnTo>
                    <a:pt x="42" y="26"/>
                  </a:lnTo>
                  <a:lnTo>
                    <a:pt x="54" y="16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74" y="6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94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6" y="6"/>
                  </a:lnTo>
                  <a:lnTo>
                    <a:pt x="124" y="12"/>
                  </a:lnTo>
                  <a:lnTo>
                    <a:pt x="134" y="22"/>
                  </a:lnTo>
                  <a:lnTo>
                    <a:pt x="142" y="34"/>
                  </a:lnTo>
                  <a:lnTo>
                    <a:pt x="142" y="34"/>
                  </a:lnTo>
                  <a:lnTo>
                    <a:pt x="156" y="52"/>
                  </a:lnTo>
                  <a:lnTo>
                    <a:pt x="156" y="52"/>
                  </a:lnTo>
                  <a:lnTo>
                    <a:pt x="162" y="64"/>
                  </a:lnTo>
                  <a:lnTo>
                    <a:pt x="166" y="84"/>
                  </a:lnTo>
                  <a:lnTo>
                    <a:pt x="166" y="84"/>
                  </a:lnTo>
                  <a:lnTo>
                    <a:pt x="170" y="104"/>
                  </a:lnTo>
                  <a:lnTo>
                    <a:pt x="174" y="112"/>
                  </a:lnTo>
                  <a:lnTo>
                    <a:pt x="178" y="118"/>
                  </a:lnTo>
                  <a:lnTo>
                    <a:pt x="178" y="118"/>
                  </a:lnTo>
                  <a:lnTo>
                    <a:pt x="196" y="132"/>
                  </a:lnTo>
                  <a:lnTo>
                    <a:pt x="196" y="132"/>
                  </a:lnTo>
                  <a:lnTo>
                    <a:pt x="192" y="138"/>
                  </a:lnTo>
                  <a:lnTo>
                    <a:pt x="192" y="140"/>
                  </a:lnTo>
                  <a:lnTo>
                    <a:pt x="192" y="140"/>
                  </a:lnTo>
                  <a:lnTo>
                    <a:pt x="198" y="144"/>
                  </a:lnTo>
                  <a:lnTo>
                    <a:pt x="206" y="146"/>
                  </a:lnTo>
                  <a:lnTo>
                    <a:pt x="206" y="146"/>
                  </a:lnTo>
                  <a:lnTo>
                    <a:pt x="214" y="148"/>
                  </a:lnTo>
                  <a:lnTo>
                    <a:pt x="214" y="148"/>
                  </a:lnTo>
                  <a:close/>
                  <a:moveTo>
                    <a:pt x="146" y="770"/>
                  </a:moveTo>
                  <a:lnTo>
                    <a:pt x="146" y="770"/>
                  </a:lnTo>
                  <a:lnTo>
                    <a:pt x="146" y="754"/>
                  </a:lnTo>
                  <a:lnTo>
                    <a:pt x="142" y="738"/>
                  </a:lnTo>
                  <a:lnTo>
                    <a:pt x="138" y="722"/>
                  </a:lnTo>
                  <a:lnTo>
                    <a:pt x="132" y="710"/>
                  </a:lnTo>
                  <a:lnTo>
                    <a:pt x="132" y="710"/>
                  </a:lnTo>
                  <a:lnTo>
                    <a:pt x="128" y="720"/>
                  </a:lnTo>
                  <a:lnTo>
                    <a:pt x="128" y="734"/>
                  </a:lnTo>
                  <a:lnTo>
                    <a:pt x="126" y="734"/>
                  </a:lnTo>
                  <a:lnTo>
                    <a:pt x="126" y="734"/>
                  </a:lnTo>
                  <a:lnTo>
                    <a:pt x="126" y="774"/>
                  </a:lnTo>
                  <a:lnTo>
                    <a:pt x="126" y="774"/>
                  </a:lnTo>
                  <a:lnTo>
                    <a:pt x="128" y="788"/>
                  </a:lnTo>
                  <a:lnTo>
                    <a:pt x="130" y="798"/>
                  </a:lnTo>
                  <a:lnTo>
                    <a:pt x="134" y="806"/>
                  </a:lnTo>
                  <a:lnTo>
                    <a:pt x="138" y="810"/>
                  </a:lnTo>
                  <a:lnTo>
                    <a:pt x="140" y="810"/>
                  </a:lnTo>
                  <a:lnTo>
                    <a:pt x="140" y="810"/>
                  </a:lnTo>
                  <a:lnTo>
                    <a:pt x="142" y="788"/>
                  </a:lnTo>
                  <a:lnTo>
                    <a:pt x="142" y="788"/>
                  </a:lnTo>
                  <a:lnTo>
                    <a:pt x="146" y="780"/>
                  </a:lnTo>
                  <a:lnTo>
                    <a:pt x="146" y="770"/>
                  </a:lnTo>
                  <a:lnTo>
                    <a:pt x="146" y="770"/>
                  </a:lnTo>
                  <a:close/>
                  <a:moveTo>
                    <a:pt x="176" y="324"/>
                  </a:moveTo>
                  <a:lnTo>
                    <a:pt x="176" y="324"/>
                  </a:lnTo>
                  <a:lnTo>
                    <a:pt x="174" y="302"/>
                  </a:lnTo>
                  <a:lnTo>
                    <a:pt x="174" y="284"/>
                  </a:lnTo>
                  <a:lnTo>
                    <a:pt x="170" y="270"/>
                  </a:lnTo>
                  <a:lnTo>
                    <a:pt x="166" y="262"/>
                  </a:lnTo>
                  <a:lnTo>
                    <a:pt x="164" y="264"/>
                  </a:lnTo>
                  <a:lnTo>
                    <a:pt x="164" y="264"/>
                  </a:lnTo>
                  <a:lnTo>
                    <a:pt x="156" y="282"/>
                  </a:lnTo>
                  <a:lnTo>
                    <a:pt x="142" y="304"/>
                  </a:lnTo>
                  <a:lnTo>
                    <a:pt x="140" y="306"/>
                  </a:lnTo>
                  <a:lnTo>
                    <a:pt x="140" y="306"/>
                  </a:lnTo>
                  <a:lnTo>
                    <a:pt x="140" y="314"/>
                  </a:lnTo>
                  <a:lnTo>
                    <a:pt x="138" y="318"/>
                  </a:lnTo>
                  <a:lnTo>
                    <a:pt x="138" y="326"/>
                  </a:lnTo>
                  <a:lnTo>
                    <a:pt x="138" y="326"/>
                  </a:lnTo>
                  <a:lnTo>
                    <a:pt x="138" y="330"/>
                  </a:lnTo>
                  <a:lnTo>
                    <a:pt x="140" y="338"/>
                  </a:lnTo>
                  <a:lnTo>
                    <a:pt x="150" y="354"/>
                  </a:lnTo>
                  <a:lnTo>
                    <a:pt x="150" y="354"/>
                  </a:lnTo>
                  <a:lnTo>
                    <a:pt x="170" y="382"/>
                  </a:lnTo>
                  <a:lnTo>
                    <a:pt x="172" y="380"/>
                  </a:lnTo>
                  <a:lnTo>
                    <a:pt x="172" y="380"/>
                  </a:lnTo>
                  <a:lnTo>
                    <a:pt x="174" y="350"/>
                  </a:lnTo>
                  <a:lnTo>
                    <a:pt x="176" y="324"/>
                  </a:lnTo>
                  <a:lnTo>
                    <a:pt x="176" y="32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0" name="Group 67"/>
          <p:cNvGrpSpPr>
            <a:grpSpLocks noChangeAspect="1"/>
          </p:cNvGrpSpPr>
          <p:nvPr userDrawn="1"/>
        </p:nvGrpSpPr>
        <p:grpSpPr bwMode="auto">
          <a:xfrm flipH="1" flipV="1">
            <a:off x="152398" y="152400"/>
            <a:ext cx="1600202" cy="1033671"/>
            <a:chOff x="2497" y="1995"/>
            <a:chExt cx="805" cy="52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1" name="Rectangle 69"/>
            <p:cNvSpPr>
              <a:spLocks noChangeArrowheads="1"/>
            </p:cNvSpPr>
            <p:nvPr userDrawn="1"/>
          </p:nvSpPr>
          <p:spPr bwMode="auto">
            <a:xfrm>
              <a:off x="3043" y="2467"/>
              <a:ext cx="46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70"/>
            <p:cNvSpPr>
              <a:spLocks noChangeArrowheads="1"/>
            </p:cNvSpPr>
            <p:nvPr userDrawn="1"/>
          </p:nvSpPr>
          <p:spPr bwMode="auto">
            <a:xfrm>
              <a:off x="2699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71"/>
            <p:cNvSpPr>
              <a:spLocks noChangeArrowheads="1"/>
            </p:cNvSpPr>
            <p:nvPr userDrawn="1"/>
          </p:nvSpPr>
          <p:spPr bwMode="auto">
            <a:xfrm>
              <a:off x="2598" y="2467"/>
              <a:ext cx="47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72"/>
            <p:cNvSpPr>
              <a:spLocks noChangeArrowheads="1"/>
            </p:cNvSpPr>
            <p:nvPr userDrawn="1"/>
          </p:nvSpPr>
          <p:spPr bwMode="auto">
            <a:xfrm>
              <a:off x="2497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73"/>
            <p:cNvSpPr>
              <a:spLocks noChangeArrowheads="1"/>
            </p:cNvSpPr>
            <p:nvPr userDrawn="1"/>
          </p:nvSpPr>
          <p:spPr bwMode="auto">
            <a:xfrm>
              <a:off x="3148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74"/>
            <p:cNvSpPr>
              <a:spLocks noChangeArrowheads="1"/>
            </p:cNvSpPr>
            <p:nvPr userDrawn="1"/>
          </p:nvSpPr>
          <p:spPr bwMode="auto">
            <a:xfrm>
              <a:off x="3254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75"/>
            <p:cNvSpPr>
              <a:spLocks noChangeArrowheads="1"/>
            </p:cNvSpPr>
            <p:nvPr userDrawn="1"/>
          </p:nvSpPr>
          <p:spPr bwMode="auto">
            <a:xfrm>
              <a:off x="3148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76"/>
            <p:cNvSpPr>
              <a:spLocks noChangeArrowheads="1"/>
            </p:cNvSpPr>
            <p:nvPr userDrawn="1"/>
          </p:nvSpPr>
          <p:spPr bwMode="auto">
            <a:xfrm>
              <a:off x="3254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77"/>
            <p:cNvSpPr>
              <a:spLocks noChangeArrowheads="1"/>
            </p:cNvSpPr>
            <p:nvPr userDrawn="1"/>
          </p:nvSpPr>
          <p:spPr bwMode="auto">
            <a:xfrm>
              <a:off x="3148" y="2100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78"/>
            <p:cNvSpPr>
              <a:spLocks noChangeArrowheads="1"/>
            </p:cNvSpPr>
            <p:nvPr userDrawn="1"/>
          </p:nvSpPr>
          <p:spPr bwMode="auto">
            <a:xfrm>
              <a:off x="3254" y="2100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79"/>
            <p:cNvSpPr>
              <a:spLocks noChangeArrowheads="1"/>
            </p:cNvSpPr>
            <p:nvPr userDrawn="1"/>
          </p:nvSpPr>
          <p:spPr bwMode="auto">
            <a:xfrm>
              <a:off x="2940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80"/>
            <p:cNvSpPr>
              <a:spLocks noChangeArrowheads="1"/>
            </p:cNvSpPr>
            <p:nvPr userDrawn="1"/>
          </p:nvSpPr>
          <p:spPr bwMode="auto">
            <a:xfrm>
              <a:off x="3046" y="2206"/>
              <a:ext cx="47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81"/>
            <p:cNvSpPr>
              <a:spLocks noChangeArrowheads="1"/>
            </p:cNvSpPr>
            <p:nvPr userDrawn="1"/>
          </p:nvSpPr>
          <p:spPr bwMode="auto">
            <a:xfrm>
              <a:off x="2839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82"/>
            <p:cNvSpPr>
              <a:spLocks noChangeArrowheads="1"/>
            </p:cNvSpPr>
            <p:nvPr userDrawn="1"/>
          </p:nvSpPr>
          <p:spPr bwMode="auto">
            <a:xfrm>
              <a:off x="3148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83"/>
            <p:cNvSpPr>
              <a:spLocks noChangeArrowheads="1"/>
            </p:cNvSpPr>
            <p:nvPr userDrawn="1"/>
          </p:nvSpPr>
          <p:spPr bwMode="auto">
            <a:xfrm>
              <a:off x="3254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84"/>
            <p:cNvSpPr>
              <a:spLocks noChangeArrowheads="1"/>
            </p:cNvSpPr>
            <p:nvPr userDrawn="1"/>
          </p:nvSpPr>
          <p:spPr bwMode="auto">
            <a:xfrm>
              <a:off x="2940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85"/>
            <p:cNvSpPr>
              <a:spLocks noChangeArrowheads="1"/>
            </p:cNvSpPr>
            <p:nvPr userDrawn="1"/>
          </p:nvSpPr>
          <p:spPr bwMode="auto">
            <a:xfrm>
              <a:off x="3046" y="2305"/>
              <a:ext cx="47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86"/>
            <p:cNvSpPr>
              <a:spLocks noChangeArrowheads="1"/>
            </p:cNvSpPr>
            <p:nvPr userDrawn="1"/>
          </p:nvSpPr>
          <p:spPr bwMode="auto">
            <a:xfrm>
              <a:off x="2839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87"/>
            <p:cNvSpPr>
              <a:spLocks noChangeArrowheads="1"/>
            </p:cNvSpPr>
            <p:nvPr userDrawn="1"/>
          </p:nvSpPr>
          <p:spPr bwMode="auto">
            <a:xfrm>
              <a:off x="3148" y="1995"/>
              <a:ext cx="48" cy="4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88"/>
            <p:cNvSpPr>
              <a:spLocks noChangeArrowheads="1"/>
            </p:cNvSpPr>
            <p:nvPr userDrawn="1"/>
          </p:nvSpPr>
          <p:spPr bwMode="auto">
            <a:xfrm>
              <a:off x="3254" y="1995"/>
              <a:ext cx="48" cy="4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1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646331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2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7772400" cy="46166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60531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11188646-8CEC-4AE4-B1E7-ADF9D885FD96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88646-8CEC-4AE4-B1E7-ADF9D885FD96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88646-8CEC-4AE4-B1E7-ADF9D885FD96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88646-8CEC-4AE4-B1E7-ADF9D885FD96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88646-8CEC-4AE4-B1E7-ADF9D885FD96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88646-8CEC-4AE4-B1E7-ADF9D885FD96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88646-8CEC-4AE4-B1E7-ADF9D885FD96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88646-8CEC-4AE4-B1E7-ADF9D885FD96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 rot="-900000">
            <a:off x="771525" y="2268538"/>
            <a:ext cx="1627188" cy="1765300"/>
            <a:chOff x="106696762" y="88416829"/>
            <a:chExt cx="1068672" cy="1108091"/>
          </a:xfrm>
        </p:grpSpPr>
        <p:sp>
          <p:nvSpPr>
            <p:cNvPr id="3" name="Rectangle 16" hidden="1"/>
            <p:cNvSpPr>
              <a:spLocks noChangeArrowheads="1" noChangeShapeType="1"/>
            </p:cNvSpPr>
            <p:nvPr/>
          </p:nvSpPr>
          <p:spPr bwMode="auto">
            <a:xfrm>
              <a:off x="106696762" y="88416829"/>
              <a:ext cx="1068672" cy="1108091"/>
            </a:xfrm>
            <a:prstGeom prst="rect">
              <a:avLst/>
            </a:prstGeom>
            <a:solidFill>
              <a:srgbClr val="FFFFFF"/>
            </a:solidFill>
            <a:ln w="0" algn="ctr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Calibri" pitchFamily="34" charset="0"/>
                <a:cs typeface="+mn-cs"/>
              </a:endParaRPr>
            </a:p>
          </p:txBody>
        </p:sp>
        <p:sp>
          <p:nvSpPr>
            <p:cNvPr id="4" name="Rectangle 17"/>
            <p:cNvSpPr>
              <a:spLocks noChangeArrowheads="1" noChangeShapeType="1"/>
            </p:cNvSpPr>
            <p:nvPr/>
          </p:nvSpPr>
          <p:spPr bwMode="auto">
            <a:xfrm>
              <a:off x="107122750" y="88881956"/>
              <a:ext cx="642246" cy="642732"/>
            </a:xfrm>
            <a:prstGeom prst="rect">
              <a:avLst/>
            </a:prstGeom>
            <a:gradFill rotWithShape="1">
              <a:gsLst>
                <a:gs pos="0">
                  <a:srgbClr val="6699CC"/>
                </a:gs>
                <a:gs pos="100000">
                  <a:srgbClr val="FFFFFF"/>
                </a:gs>
              </a:gsLst>
              <a:lin ang="2700000" scaled="1"/>
            </a:gradFill>
            <a:ln w="0" algn="ctr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Calibri" pitchFamily="34" charset="0"/>
                <a:cs typeface="+mn-cs"/>
              </a:endParaRPr>
            </a:p>
          </p:txBody>
        </p:sp>
        <p:sp>
          <p:nvSpPr>
            <p:cNvPr id="5" name="Rectangle 18"/>
            <p:cNvSpPr>
              <a:spLocks noChangeArrowheads="1" noChangeShapeType="1"/>
            </p:cNvSpPr>
            <p:nvPr/>
          </p:nvSpPr>
          <p:spPr bwMode="auto">
            <a:xfrm>
              <a:off x="106913930" y="88416538"/>
              <a:ext cx="508792" cy="482299"/>
            </a:xfrm>
            <a:prstGeom prst="rect">
              <a:avLst/>
            </a:prstGeom>
            <a:gradFill rotWithShape="1">
              <a:gsLst>
                <a:gs pos="0">
                  <a:srgbClr val="E6CCCC"/>
                </a:gs>
                <a:gs pos="100000">
                  <a:srgbClr val="FFFFFF"/>
                </a:gs>
              </a:gsLst>
              <a:lin ang="18900000" scaled="1"/>
            </a:gradFill>
            <a:ln w="0" algn="ctr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Calibri" pitchFamily="34" charset="0"/>
                <a:cs typeface="+mn-cs"/>
              </a:endParaRPr>
            </a:p>
          </p:txBody>
        </p:sp>
        <p:sp>
          <p:nvSpPr>
            <p:cNvPr id="6" name="Rectangle 19"/>
            <p:cNvSpPr>
              <a:spLocks noChangeArrowheads="1" noChangeShapeType="1"/>
            </p:cNvSpPr>
            <p:nvPr/>
          </p:nvSpPr>
          <p:spPr bwMode="auto">
            <a:xfrm>
              <a:off x="106696055" y="88834382"/>
              <a:ext cx="428512" cy="428488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lin ang="18900000" scaled="1"/>
            </a:gradFill>
            <a:ln w="0" algn="ctr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Calibri" pitchFamily="34" charset="0"/>
                <a:cs typeface="+mn-cs"/>
              </a:endParaRPr>
            </a:p>
          </p:txBody>
        </p:sp>
      </p:grp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766763" y="2278063"/>
            <a:ext cx="8153400" cy="1739900"/>
            <a:chOff x="637" y="1266"/>
            <a:chExt cx="4634" cy="1096"/>
          </a:xfrm>
        </p:grpSpPr>
        <p:sp>
          <p:nvSpPr>
            <p:cNvPr id="8" name="Line 14"/>
            <p:cNvSpPr>
              <a:spLocks noChangeShapeType="1"/>
            </p:cNvSpPr>
            <p:nvPr/>
          </p:nvSpPr>
          <p:spPr bwMode="auto">
            <a:xfrm>
              <a:off x="637" y="2068"/>
              <a:ext cx="4634" cy="0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36576" tIns="36576" rIns="36576" bIns="365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  <a:cs typeface="+mn-cs"/>
              </a:endParaRPr>
            </a:p>
          </p:txBody>
        </p:sp>
        <p:sp>
          <p:nvSpPr>
            <p:cNvPr id="9" name="Line 15"/>
            <p:cNvSpPr>
              <a:spLocks noChangeShapeType="1"/>
            </p:cNvSpPr>
            <p:nvPr/>
          </p:nvSpPr>
          <p:spPr bwMode="auto">
            <a:xfrm flipH="1">
              <a:off x="1239" y="1266"/>
              <a:ext cx="0" cy="1096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36576" tIns="36576" rIns="36576" bIns="365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  <a:cs typeface="+mn-cs"/>
              </a:endParaRPr>
            </a:p>
          </p:txBody>
        </p:sp>
      </p:grpSp>
      <p:pic>
        <p:nvPicPr>
          <p:cNvPr id="10" name="Picture 4" descr="D:\FFOutput\Nama\Terima kasih+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63" y="2393950"/>
            <a:ext cx="578485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88646-8CEC-4AE4-B1E7-ADF9D885FD96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teri Penyuluhan\Desktop\Perhati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9388"/>
            <a:ext cx="2286000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7846" y="685800"/>
            <a:ext cx="7015154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mtClean="0"/>
              <a:t>Click to edit Master title style</a:t>
            </a:r>
            <a:endParaRPr lang="id-ID" dirty="0" smtClean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42844" y="2362201"/>
            <a:ext cx="8848756" cy="41910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88646-8CEC-4AE4-B1E7-ADF9D885FD96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88646-8CEC-4AE4-B1E7-ADF9D885FD96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id-ID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88646-8CEC-4AE4-B1E7-ADF9D885FD96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88646-8CEC-4AE4-B1E7-ADF9D885FD96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88646-8CEC-4AE4-B1E7-ADF9D885FD96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8054975" y="0"/>
            <a:ext cx="1089025" cy="266316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32" y="0"/>
              </a:cxn>
              <a:cxn ang="0">
                <a:pos x="1432" y="3492"/>
              </a:cxn>
              <a:cxn ang="0">
                <a:pos x="1419" y="3252"/>
              </a:cxn>
              <a:cxn ang="0">
                <a:pos x="1406" y="3024"/>
              </a:cxn>
              <a:cxn ang="0">
                <a:pos x="1393" y="2807"/>
              </a:cxn>
              <a:cxn ang="0">
                <a:pos x="1379" y="2601"/>
              </a:cxn>
              <a:cxn ang="0">
                <a:pos x="1364" y="2407"/>
              </a:cxn>
              <a:cxn ang="0">
                <a:pos x="1348" y="2222"/>
              </a:cxn>
              <a:cxn ang="0">
                <a:pos x="1330" y="2047"/>
              </a:cxn>
              <a:cxn ang="0">
                <a:pos x="1311" y="1881"/>
              </a:cxn>
              <a:cxn ang="0">
                <a:pos x="1291" y="1726"/>
              </a:cxn>
              <a:cxn ang="0">
                <a:pos x="1268" y="1580"/>
              </a:cxn>
              <a:cxn ang="0">
                <a:pos x="1245" y="1442"/>
              </a:cxn>
              <a:cxn ang="0">
                <a:pos x="1218" y="1313"/>
              </a:cxn>
              <a:cxn ang="0">
                <a:pos x="1190" y="1192"/>
              </a:cxn>
              <a:cxn ang="0">
                <a:pos x="1158" y="1078"/>
              </a:cxn>
              <a:cxn ang="0">
                <a:pos x="1125" y="973"/>
              </a:cxn>
              <a:cxn ang="0">
                <a:pos x="1089" y="873"/>
              </a:cxn>
              <a:cxn ang="0">
                <a:pos x="1049" y="781"/>
              </a:cxn>
              <a:cxn ang="0">
                <a:pos x="1007" y="696"/>
              </a:cxn>
              <a:cxn ang="0">
                <a:pos x="962" y="617"/>
              </a:cxn>
              <a:cxn ang="0">
                <a:pos x="913" y="544"/>
              </a:cxn>
              <a:cxn ang="0">
                <a:pos x="860" y="475"/>
              </a:cxn>
              <a:cxn ang="0">
                <a:pos x="804" y="413"/>
              </a:cxn>
              <a:cxn ang="0">
                <a:pos x="744" y="354"/>
              </a:cxn>
              <a:cxn ang="0">
                <a:pos x="680" y="301"/>
              </a:cxn>
              <a:cxn ang="0">
                <a:pos x="611" y="252"/>
              </a:cxn>
              <a:cxn ang="0">
                <a:pos x="539" y="206"/>
              </a:cxn>
              <a:cxn ang="0">
                <a:pos x="461" y="165"/>
              </a:cxn>
              <a:cxn ang="0">
                <a:pos x="379" y="128"/>
              </a:cxn>
              <a:cxn ang="0">
                <a:pos x="292" y="92"/>
              </a:cxn>
              <a:cxn ang="0">
                <a:pos x="200" y="59"/>
              </a:cxn>
              <a:cxn ang="0">
                <a:pos x="103" y="28"/>
              </a:cxn>
              <a:cxn ang="0">
                <a:pos x="0" y="0"/>
              </a:cxn>
            </a:cxnLst>
            <a:rect l="0" t="0" r="r" b="b"/>
            <a:pathLst>
              <a:path w="1432" h="3492">
                <a:moveTo>
                  <a:pt x="0" y="0"/>
                </a:moveTo>
                <a:lnTo>
                  <a:pt x="1432" y="0"/>
                </a:lnTo>
                <a:lnTo>
                  <a:pt x="1432" y="3492"/>
                </a:lnTo>
                <a:lnTo>
                  <a:pt x="1419" y="3252"/>
                </a:lnTo>
                <a:lnTo>
                  <a:pt x="1406" y="3024"/>
                </a:lnTo>
                <a:lnTo>
                  <a:pt x="1393" y="2807"/>
                </a:lnTo>
                <a:lnTo>
                  <a:pt x="1379" y="2601"/>
                </a:lnTo>
                <a:lnTo>
                  <a:pt x="1364" y="2407"/>
                </a:lnTo>
                <a:lnTo>
                  <a:pt x="1348" y="2222"/>
                </a:lnTo>
                <a:lnTo>
                  <a:pt x="1330" y="2047"/>
                </a:lnTo>
                <a:lnTo>
                  <a:pt x="1311" y="1881"/>
                </a:lnTo>
                <a:lnTo>
                  <a:pt x="1291" y="1726"/>
                </a:lnTo>
                <a:lnTo>
                  <a:pt x="1268" y="1580"/>
                </a:lnTo>
                <a:lnTo>
                  <a:pt x="1245" y="1442"/>
                </a:lnTo>
                <a:lnTo>
                  <a:pt x="1218" y="1313"/>
                </a:lnTo>
                <a:lnTo>
                  <a:pt x="1190" y="1192"/>
                </a:lnTo>
                <a:lnTo>
                  <a:pt x="1158" y="1078"/>
                </a:lnTo>
                <a:lnTo>
                  <a:pt x="1125" y="973"/>
                </a:lnTo>
                <a:lnTo>
                  <a:pt x="1089" y="873"/>
                </a:lnTo>
                <a:lnTo>
                  <a:pt x="1049" y="781"/>
                </a:lnTo>
                <a:lnTo>
                  <a:pt x="1007" y="696"/>
                </a:lnTo>
                <a:lnTo>
                  <a:pt x="962" y="617"/>
                </a:lnTo>
                <a:lnTo>
                  <a:pt x="913" y="544"/>
                </a:lnTo>
                <a:lnTo>
                  <a:pt x="860" y="475"/>
                </a:lnTo>
                <a:lnTo>
                  <a:pt x="804" y="413"/>
                </a:lnTo>
                <a:lnTo>
                  <a:pt x="744" y="354"/>
                </a:lnTo>
                <a:lnTo>
                  <a:pt x="680" y="301"/>
                </a:lnTo>
                <a:lnTo>
                  <a:pt x="611" y="252"/>
                </a:lnTo>
                <a:lnTo>
                  <a:pt x="539" y="206"/>
                </a:lnTo>
                <a:lnTo>
                  <a:pt x="461" y="165"/>
                </a:lnTo>
                <a:lnTo>
                  <a:pt x="379" y="128"/>
                </a:lnTo>
                <a:lnTo>
                  <a:pt x="292" y="92"/>
                </a:lnTo>
                <a:lnTo>
                  <a:pt x="200" y="59"/>
                </a:lnTo>
                <a:lnTo>
                  <a:pt x="103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Freeform 105"/>
          <p:cNvSpPr>
            <a:spLocks/>
          </p:cNvSpPr>
          <p:nvPr userDrawn="1"/>
        </p:nvSpPr>
        <p:spPr bwMode="auto">
          <a:xfrm>
            <a:off x="1295400" y="5715000"/>
            <a:ext cx="6858000" cy="914400"/>
          </a:xfrm>
          <a:custGeom>
            <a:avLst/>
            <a:gdLst/>
            <a:ahLst/>
            <a:cxnLst>
              <a:cxn ang="0">
                <a:pos x="17264" y="180"/>
              </a:cxn>
              <a:cxn ang="0">
                <a:pos x="16706" y="689"/>
              </a:cxn>
              <a:cxn ang="0">
                <a:pos x="15959" y="1141"/>
              </a:cxn>
              <a:cxn ang="0">
                <a:pos x="15050" y="1535"/>
              </a:cxn>
              <a:cxn ang="0">
                <a:pos x="14003" y="1871"/>
              </a:cxn>
              <a:cxn ang="0">
                <a:pos x="12844" y="2151"/>
              </a:cxn>
              <a:cxn ang="0">
                <a:pos x="11599" y="2374"/>
              </a:cxn>
              <a:cxn ang="0">
                <a:pos x="10294" y="2540"/>
              </a:cxn>
              <a:cxn ang="0">
                <a:pos x="8951" y="2649"/>
              </a:cxn>
              <a:cxn ang="0">
                <a:pos x="7599" y="2704"/>
              </a:cxn>
              <a:cxn ang="0">
                <a:pos x="6264" y="2702"/>
              </a:cxn>
              <a:cxn ang="0">
                <a:pos x="4968" y="2645"/>
              </a:cxn>
              <a:cxn ang="0">
                <a:pos x="3740" y="2534"/>
              </a:cxn>
              <a:cxn ang="0">
                <a:pos x="2603" y="2367"/>
              </a:cxn>
              <a:cxn ang="0">
                <a:pos x="1584" y="2147"/>
              </a:cxn>
              <a:cxn ang="0">
                <a:pos x="708" y="1871"/>
              </a:cxn>
              <a:cxn ang="0">
                <a:pos x="0" y="1543"/>
              </a:cxn>
              <a:cxn ang="0">
                <a:pos x="341" y="1635"/>
              </a:cxn>
              <a:cxn ang="0">
                <a:pos x="1155" y="1920"/>
              </a:cxn>
              <a:cxn ang="0">
                <a:pos x="2121" y="2151"/>
              </a:cxn>
              <a:cxn ang="0">
                <a:pos x="3215" y="2331"/>
              </a:cxn>
              <a:cxn ang="0">
                <a:pos x="4413" y="2457"/>
              </a:cxn>
              <a:cxn ang="0">
                <a:pos x="5686" y="2531"/>
              </a:cxn>
              <a:cxn ang="0">
                <a:pos x="7011" y="2550"/>
              </a:cxn>
              <a:cxn ang="0">
                <a:pos x="8361" y="2515"/>
              </a:cxn>
              <a:cxn ang="0">
                <a:pos x="9712" y="2426"/>
              </a:cxn>
              <a:cxn ang="0">
                <a:pos x="11037" y="2283"/>
              </a:cxn>
              <a:cxn ang="0">
                <a:pos x="12311" y="2084"/>
              </a:cxn>
              <a:cxn ang="0">
                <a:pos x="13509" y="1831"/>
              </a:cxn>
              <a:cxn ang="0">
                <a:pos x="14604" y="1522"/>
              </a:cxn>
              <a:cxn ang="0">
                <a:pos x="15571" y="1158"/>
              </a:cxn>
              <a:cxn ang="0">
                <a:pos x="16386" y="737"/>
              </a:cxn>
              <a:cxn ang="0">
                <a:pos x="17021" y="260"/>
              </a:cxn>
            </a:cxnLst>
            <a:rect l="0" t="0" r="r" b="b"/>
            <a:pathLst>
              <a:path w="17264" h="2710">
                <a:moveTo>
                  <a:pt x="17264" y="0"/>
                </a:moveTo>
                <a:lnTo>
                  <a:pt x="17264" y="180"/>
                </a:lnTo>
                <a:lnTo>
                  <a:pt x="17010" y="442"/>
                </a:lnTo>
                <a:lnTo>
                  <a:pt x="16706" y="689"/>
                </a:lnTo>
                <a:lnTo>
                  <a:pt x="16354" y="923"/>
                </a:lnTo>
                <a:lnTo>
                  <a:pt x="15959" y="1141"/>
                </a:lnTo>
                <a:lnTo>
                  <a:pt x="15524" y="1345"/>
                </a:lnTo>
                <a:lnTo>
                  <a:pt x="15050" y="1535"/>
                </a:lnTo>
                <a:lnTo>
                  <a:pt x="14543" y="1710"/>
                </a:lnTo>
                <a:lnTo>
                  <a:pt x="14003" y="1871"/>
                </a:lnTo>
                <a:lnTo>
                  <a:pt x="13437" y="2018"/>
                </a:lnTo>
                <a:lnTo>
                  <a:pt x="12844" y="2151"/>
                </a:lnTo>
                <a:lnTo>
                  <a:pt x="12232" y="2269"/>
                </a:lnTo>
                <a:lnTo>
                  <a:pt x="11599" y="2374"/>
                </a:lnTo>
                <a:lnTo>
                  <a:pt x="10952" y="2464"/>
                </a:lnTo>
                <a:lnTo>
                  <a:pt x="10294" y="2540"/>
                </a:lnTo>
                <a:lnTo>
                  <a:pt x="9625" y="2602"/>
                </a:lnTo>
                <a:lnTo>
                  <a:pt x="8951" y="2649"/>
                </a:lnTo>
                <a:lnTo>
                  <a:pt x="8275" y="2684"/>
                </a:lnTo>
                <a:lnTo>
                  <a:pt x="7599" y="2704"/>
                </a:lnTo>
                <a:lnTo>
                  <a:pt x="6928" y="2710"/>
                </a:lnTo>
                <a:lnTo>
                  <a:pt x="6264" y="2702"/>
                </a:lnTo>
                <a:lnTo>
                  <a:pt x="5609" y="2681"/>
                </a:lnTo>
                <a:lnTo>
                  <a:pt x="4968" y="2645"/>
                </a:lnTo>
                <a:lnTo>
                  <a:pt x="4344" y="2597"/>
                </a:lnTo>
                <a:lnTo>
                  <a:pt x="3740" y="2534"/>
                </a:lnTo>
                <a:lnTo>
                  <a:pt x="3158" y="2457"/>
                </a:lnTo>
                <a:lnTo>
                  <a:pt x="2603" y="2367"/>
                </a:lnTo>
                <a:lnTo>
                  <a:pt x="2077" y="2264"/>
                </a:lnTo>
                <a:lnTo>
                  <a:pt x="1584" y="2147"/>
                </a:lnTo>
                <a:lnTo>
                  <a:pt x="1126" y="2016"/>
                </a:lnTo>
                <a:lnTo>
                  <a:pt x="708" y="1871"/>
                </a:lnTo>
                <a:lnTo>
                  <a:pt x="331" y="1714"/>
                </a:lnTo>
                <a:lnTo>
                  <a:pt x="0" y="1543"/>
                </a:lnTo>
                <a:lnTo>
                  <a:pt x="0" y="1474"/>
                </a:lnTo>
                <a:lnTo>
                  <a:pt x="341" y="1635"/>
                </a:lnTo>
                <a:lnTo>
                  <a:pt x="727" y="1784"/>
                </a:lnTo>
                <a:lnTo>
                  <a:pt x="1155" y="1920"/>
                </a:lnTo>
                <a:lnTo>
                  <a:pt x="1621" y="2042"/>
                </a:lnTo>
                <a:lnTo>
                  <a:pt x="2121" y="2151"/>
                </a:lnTo>
                <a:lnTo>
                  <a:pt x="2654" y="2249"/>
                </a:lnTo>
                <a:lnTo>
                  <a:pt x="3215" y="2331"/>
                </a:lnTo>
                <a:lnTo>
                  <a:pt x="3803" y="2401"/>
                </a:lnTo>
                <a:lnTo>
                  <a:pt x="4413" y="2457"/>
                </a:lnTo>
                <a:lnTo>
                  <a:pt x="5041" y="2500"/>
                </a:lnTo>
                <a:lnTo>
                  <a:pt x="5686" y="2531"/>
                </a:lnTo>
                <a:lnTo>
                  <a:pt x="6343" y="2547"/>
                </a:lnTo>
                <a:lnTo>
                  <a:pt x="7011" y="2550"/>
                </a:lnTo>
                <a:lnTo>
                  <a:pt x="7685" y="2539"/>
                </a:lnTo>
                <a:lnTo>
                  <a:pt x="8361" y="2515"/>
                </a:lnTo>
                <a:lnTo>
                  <a:pt x="9039" y="2478"/>
                </a:lnTo>
                <a:lnTo>
                  <a:pt x="9712" y="2426"/>
                </a:lnTo>
                <a:lnTo>
                  <a:pt x="10379" y="2361"/>
                </a:lnTo>
                <a:lnTo>
                  <a:pt x="11037" y="2283"/>
                </a:lnTo>
                <a:lnTo>
                  <a:pt x="11682" y="2190"/>
                </a:lnTo>
                <a:lnTo>
                  <a:pt x="12311" y="2084"/>
                </a:lnTo>
                <a:lnTo>
                  <a:pt x="12921" y="1964"/>
                </a:lnTo>
                <a:lnTo>
                  <a:pt x="13509" y="1831"/>
                </a:lnTo>
                <a:lnTo>
                  <a:pt x="14070" y="1683"/>
                </a:lnTo>
                <a:lnTo>
                  <a:pt x="14604" y="1522"/>
                </a:lnTo>
                <a:lnTo>
                  <a:pt x="15105" y="1347"/>
                </a:lnTo>
                <a:lnTo>
                  <a:pt x="15571" y="1158"/>
                </a:lnTo>
                <a:lnTo>
                  <a:pt x="15999" y="954"/>
                </a:lnTo>
                <a:lnTo>
                  <a:pt x="16386" y="737"/>
                </a:lnTo>
                <a:lnTo>
                  <a:pt x="16728" y="506"/>
                </a:lnTo>
                <a:lnTo>
                  <a:pt x="17021" y="260"/>
                </a:lnTo>
                <a:lnTo>
                  <a:pt x="17264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chemeClr val="accent2"/>
              </a:gs>
              <a:gs pos="100000">
                <a:schemeClr val="bg1">
                  <a:alpha val="30000"/>
                </a:schemeClr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31"/>
          <p:cNvGrpSpPr/>
          <p:nvPr userDrawn="1"/>
        </p:nvGrpSpPr>
        <p:grpSpPr>
          <a:xfrm rot="10800000">
            <a:off x="0" y="4520045"/>
            <a:ext cx="2057400" cy="2337955"/>
            <a:chOff x="7467600" y="0"/>
            <a:chExt cx="1676400" cy="1905000"/>
          </a:xfrm>
        </p:grpSpPr>
        <p:sp>
          <p:nvSpPr>
            <p:cNvPr id="16" name="Teardrop 15"/>
            <p:cNvSpPr/>
            <p:nvPr userDrawn="1"/>
          </p:nvSpPr>
          <p:spPr>
            <a:xfrm>
              <a:off x="7620000" y="381000"/>
              <a:ext cx="1524000" cy="1524000"/>
            </a:xfrm>
            <a:prstGeom prst="teardrop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ardrop 14"/>
            <p:cNvSpPr/>
            <p:nvPr userDrawn="1"/>
          </p:nvSpPr>
          <p:spPr>
            <a:xfrm>
              <a:off x="7467600" y="0"/>
              <a:ext cx="1143000" cy="1143000"/>
            </a:xfrm>
            <a:prstGeom prst="teardrop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ardrop 13"/>
            <p:cNvSpPr/>
            <p:nvPr userDrawn="1"/>
          </p:nvSpPr>
          <p:spPr>
            <a:xfrm>
              <a:off x="7772400" y="0"/>
              <a:ext cx="1371600" cy="1371600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30"/>
          <p:cNvGrpSpPr/>
          <p:nvPr userDrawn="1"/>
        </p:nvGrpSpPr>
        <p:grpSpPr>
          <a:xfrm>
            <a:off x="6781801" y="3975905"/>
            <a:ext cx="2033178" cy="2590798"/>
            <a:chOff x="5123427" y="2586247"/>
            <a:chExt cx="3113140" cy="3966952"/>
          </a:xfrm>
        </p:grpSpPr>
        <p:sp>
          <p:nvSpPr>
            <p:cNvPr id="1034" name="Freeform 10"/>
            <p:cNvSpPr>
              <a:spLocks/>
            </p:cNvSpPr>
            <p:nvPr userDrawn="1"/>
          </p:nvSpPr>
          <p:spPr bwMode="auto">
            <a:xfrm>
              <a:off x="5123427" y="2633869"/>
              <a:ext cx="1201172" cy="3890755"/>
            </a:xfrm>
            <a:custGeom>
              <a:avLst/>
              <a:gdLst/>
              <a:ahLst/>
              <a:cxnLst>
                <a:cxn ang="0">
                  <a:pos x="272" y="264"/>
                </a:cxn>
                <a:cxn ang="0">
                  <a:pos x="256" y="324"/>
                </a:cxn>
                <a:cxn ang="0">
                  <a:pos x="252" y="382"/>
                </a:cxn>
                <a:cxn ang="0">
                  <a:pos x="248" y="446"/>
                </a:cxn>
                <a:cxn ang="0">
                  <a:pos x="254" y="478"/>
                </a:cxn>
                <a:cxn ang="0">
                  <a:pos x="254" y="530"/>
                </a:cxn>
                <a:cxn ang="0">
                  <a:pos x="234" y="606"/>
                </a:cxn>
                <a:cxn ang="0">
                  <a:pos x="208" y="746"/>
                </a:cxn>
                <a:cxn ang="0">
                  <a:pos x="206" y="814"/>
                </a:cxn>
                <a:cxn ang="0">
                  <a:pos x="198" y="830"/>
                </a:cxn>
                <a:cxn ang="0">
                  <a:pos x="208" y="844"/>
                </a:cxn>
                <a:cxn ang="0">
                  <a:pos x="240" y="860"/>
                </a:cxn>
                <a:cxn ang="0">
                  <a:pos x="240" y="876"/>
                </a:cxn>
                <a:cxn ang="0">
                  <a:pos x="234" y="882"/>
                </a:cxn>
                <a:cxn ang="0">
                  <a:pos x="212" y="888"/>
                </a:cxn>
                <a:cxn ang="0">
                  <a:pos x="194" y="882"/>
                </a:cxn>
                <a:cxn ang="0">
                  <a:pos x="164" y="872"/>
                </a:cxn>
                <a:cxn ang="0">
                  <a:pos x="152" y="884"/>
                </a:cxn>
                <a:cxn ang="0">
                  <a:pos x="120" y="894"/>
                </a:cxn>
                <a:cxn ang="0">
                  <a:pos x="92" y="886"/>
                </a:cxn>
                <a:cxn ang="0">
                  <a:pos x="86" y="880"/>
                </a:cxn>
                <a:cxn ang="0">
                  <a:pos x="84" y="852"/>
                </a:cxn>
                <a:cxn ang="0">
                  <a:pos x="70" y="842"/>
                </a:cxn>
                <a:cxn ang="0">
                  <a:pos x="72" y="814"/>
                </a:cxn>
                <a:cxn ang="0">
                  <a:pos x="60" y="766"/>
                </a:cxn>
                <a:cxn ang="0">
                  <a:pos x="52" y="694"/>
                </a:cxn>
                <a:cxn ang="0">
                  <a:pos x="50" y="626"/>
                </a:cxn>
                <a:cxn ang="0">
                  <a:pos x="50" y="500"/>
                </a:cxn>
                <a:cxn ang="0">
                  <a:pos x="42" y="432"/>
                </a:cxn>
                <a:cxn ang="0">
                  <a:pos x="36" y="422"/>
                </a:cxn>
                <a:cxn ang="0">
                  <a:pos x="42" y="414"/>
                </a:cxn>
                <a:cxn ang="0">
                  <a:pos x="36" y="406"/>
                </a:cxn>
                <a:cxn ang="0">
                  <a:pos x="24" y="392"/>
                </a:cxn>
                <a:cxn ang="0">
                  <a:pos x="12" y="366"/>
                </a:cxn>
                <a:cxn ang="0">
                  <a:pos x="4" y="338"/>
                </a:cxn>
                <a:cxn ang="0">
                  <a:pos x="4" y="272"/>
                </a:cxn>
                <a:cxn ang="0">
                  <a:pos x="30" y="186"/>
                </a:cxn>
                <a:cxn ang="0">
                  <a:pos x="66" y="142"/>
                </a:cxn>
                <a:cxn ang="0">
                  <a:pos x="114" y="128"/>
                </a:cxn>
                <a:cxn ang="0">
                  <a:pos x="128" y="126"/>
                </a:cxn>
                <a:cxn ang="0">
                  <a:pos x="142" y="128"/>
                </a:cxn>
                <a:cxn ang="0">
                  <a:pos x="152" y="100"/>
                </a:cxn>
                <a:cxn ang="0">
                  <a:pos x="146" y="88"/>
                </a:cxn>
                <a:cxn ang="0">
                  <a:pos x="146" y="72"/>
                </a:cxn>
                <a:cxn ang="0">
                  <a:pos x="152" y="60"/>
                </a:cxn>
                <a:cxn ang="0">
                  <a:pos x="144" y="42"/>
                </a:cxn>
                <a:cxn ang="0">
                  <a:pos x="146" y="34"/>
                </a:cxn>
                <a:cxn ang="0">
                  <a:pos x="168" y="8"/>
                </a:cxn>
                <a:cxn ang="0">
                  <a:pos x="186" y="4"/>
                </a:cxn>
                <a:cxn ang="0">
                  <a:pos x="192" y="2"/>
                </a:cxn>
                <a:cxn ang="0">
                  <a:pos x="220" y="6"/>
                </a:cxn>
                <a:cxn ang="0">
                  <a:pos x="232" y="16"/>
                </a:cxn>
                <a:cxn ang="0">
                  <a:pos x="248" y="38"/>
                </a:cxn>
                <a:cxn ang="0">
                  <a:pos x="250" y="64"/>
                </a:cxn>
                <a:cxn ang="0">
                  <a:pos x="240" y="70"/>
                </a:cxn>
                <a:cxn ang="0">
                  <a:pos x="232" y="88"/>
                </a:cxn>
                <a:cxn ang="0">
                  <a:pos x="214" y="128"/>
                </a:cxn>
                <a:cxn ang="0">
                  <a:pos x="220" y="150"/>
                </a:cxn>
                <a:cxn ang="0">
                  <a:pos x="256" y="172"/>
                </a:cxn>
                <a:cxn ang="0">
                  <a:pos x="276" y="216"/>
                </a:cxn>
              </a:cxnLst>
              <a:rect l="0" t="0" r="r" b="b"/>
              <a:pathLst>
                <a:path w="276" h="894">
                  <a:moveTo>
                    <a:pt x="276" y="216"/>
                  </a:moveTo>
                  <a:lnTo>
                    <a:pt x="276" y="216"/>
                  </a:lnTo>
                  <a:lnTo>
                    <a:pt x="272" y="264"/>
                  </a:lnTo>
                  <a:lnTo>
                    <a:pt x="272" y="264"/>
                  </a:lnTo>
                  <a:lnTo>
                    <a:pt x="256" y="324"/>
                  </a:lnTo>
                  <a:lnTo>
                    <a:pt x="256" y="324"/>
                  </a:lnTo>
                  <a:lnTo>
                    <a:pt x="252" y="346"/>
                  </a:lnTo>
                  <a:lnTo>
                    <a:pt x="252" y="382"/>
                  </a:lnTo>
                  <a:lnTo>
                    <a:pt x="252" y="382"/>
                  </a:lnTo>
                  <a:lnTo>
                    <a:pt x="252" y="406"/>
                  </a:lnTo>
                  <a:lnTo>
                    <a:pt x="252" y="426"/>
                  </a:lnTo>
                  <a:lnTo>
                    <a:pt x="248" y="446"/>
                  </a:lnTo>
                  <a:lnTo>
                    <a:pt x="248" y="446"/>
                  </a:lnTo>
                  <a:lnTo>
                    <a:pt x="254" y="478"/>
                  </a:lnTo>
                  <a:lnTo>
                    <a:pt x="254" y="478"/>
                  </a:lnTo>
                  <a:lnTo>
                    <a:pt x="256" y="506"/>
                  </a:lnTo>
                  <a:lnTo>
                    <a:pt x="254" y="530"/>
                  </a:lnTo>
                  <a:lnTo>
                    <a:pt x="254" y="530"/>
                  </a:lnTo>
                  <a:lnTo>
                    <a:pt x="240" y="584"/>
                  </a:lnTo>
                  <a:lnTo>
                    <a:pt x="240" y="584"/>
                  </a:lnTo>
                  <a:lnTo>
                    <a:pt x="234" y="606"/>
                  </a:lnTo>
                  <a:lnTo>
                    <a:pt x="224" y="658"/>
                  </a:lnTo>
                  <a:lnTo>
                    <a:pt x="224" y="658"/>
                  </a:lnTo>
                  <a:lnTo>
                    <a:pt x="208" y="746"/>
                  </a:lnTo>
                  <a:lnTo>
                    <a:pt x="208" y="746"/>
                  </a:lnTo>
                  <a:lnTo>
                    <a:pt x="206" y="772"/>
                  </a:lnTo>
                  <a:lnTo>
                    <a:pt x="206" y="814"/>
                  </a:lnTo>
                  <a:lnTo>
                    <a:pt x="196" y="822"/>
                  </a:lnTo>
                  <a:lnTo>
                    <a:pt x="196" y="822"/>
                  </a:lnTo>
                  <a:lnTo>
                    <a:pt x="198" y="830"/>
                  </a:lnTo>
                  <a:lnTo>
                    <a:pt x="200" y="836"/>
                  </a:lnTo>
                  <a:lnTo>
                    <a:pt x="200" y="836"/>
                  </a:lnTo>
                  <a:lnTo>
                    <a:pt x="208" y="844"/>
                  </a:lnTo>
                  <a:lnTo>
                    <a:pt x="218" y="852"/>
                  </a:lnTo>
                  <a:lnTo>
                    <a:pt x="218" y="852"/>
                  </a:lnTo>
                  <a:lnTo>
                    <a:pt x="240" y="860"/>
                  </a:lnTo>
                  <a:lnTo>
                    <a:pt x="240" y="860"/>
                  </a:lnTo>
                  <a:lnTo>
                    <a:pt x="242" y="868"/>
                  </a:lnTo>
                  <a:lnTo>
                    <a:pt x="240" y="876"/>
                  </a:lnTo>
                  <a:lnTo>
                    <a:pt x="240" y="876"/>
                  </a:lnTo>
                  <a:lnTo>
                    <a:pt x="238" y="880"/>
                  </a:lnTo>
                  <a:lnTo>
                    <a:pt x="234" y="882"/>
                  </a:lnTo>
                  <a:lnTo>
                    <a:pt x="220" y="886"/>
                  </a:lnTo>
                  <a:lnTo>
                    <a:pt x="220" y="886"/>
                  </a:lnTo>
                  <a:lnTo>
                    <a:pt x="212" y="888"/>
                  </a:lnTo>
                  <a:lnTo>
                    <a:pt x="204" y="886"/>
                  </a:lnTo>
                  <a:lnTo>
                    <a:pt x="204" y="886"/>
                  </a:lnTo>
                  <a:lnTo>
                    <a:pt x="194" y="882"/>
                  </a:lnTo>
                  <a:lnTo>
                    <a:pt x="184" y="880"/>
                  </a:lnTo>
                  <a:lnTo>
                    <a:pt x="184" y="880"/>
                  </a:lnTo>
                  <a:lnTo>
                    <a:pt x="164" y="872"/>
                  </a:lnTo>
                  <a:lnTo>
                    <a:pt x="164" y="872"/>
                  </a:lnTo>
                  <a:lnTo>
                    <a:pt x="152" y="870"/>
                  </a:lnTo>
                  <a:lnTo>
                    <a:pt x="152" y="884"/>
                  </a:lnTo>
                  <a:lnTo>
                    <a:pt x="148" y="894"/>
                  </a:lnTo>
                  <a:lnTo>
                    <a:pt x="148" y="894"/>
                  </a:lnTo>
                  <a:lnTo>
                    <a:pt x="120" y="894"/>
                  </a:lnTo>
                  <a:lnTo>
                    <a:pt x="120" y="894"/>
                  </a:lnTo>
                  <a:lnTo>
                    <a:pt x="108" y="892"/>
                  </a:lnTo>
                  <a:lnTo>
                    <a:pt x="92" y="886"/>
                  </a:lnTo>
                  <a:lnTo>
                    <a:pt x="92" y="886"/>
                  </a:lnTo>
                  <a:lnTo>
                    <a:pt x="88" y="884"/>
                  </a:lnTo>
                  <a:lnTo>
                    <a:pt x="86" y="880"/>
                  </a:lnTo>
                  <a:lnTo>
                    <a:pt x="84" y="874"/>
                  </a:lnTo>
                  <a:lnTo>
                    <a:pt x="84" y="866"/>
                  </a:lnTo>
                  <a:lnTo>
                    <a:pt x="84" y="852"/>
                  </a:lnTo>
                  <a:lnTo>
                    <a:pt x="84" y="852"/>
                  </a:lnTo>
                  <a:lnTo>
                    <a:pt x="74" y="848"/>
                  </a:lnTo>
                  <a:lnTo>
                    <a:pt x="70" y="842"/>
                  </a:lnTo>
                  <a:lnTo>
                    <a:pt x="70" y="842"/>
                  </a:lnTo>
                  <a:lnTo>
                    <a:pt x="72" y="838"/>
                  </a:lnTo>
                  <a:lnTo>
                    <a:pt x="72" y="814"/>
                  </a:lnTo>
                  <a:lnTo>
                    <a:pt x="72" y="814"/>
                  </a:lnTo>
                  <a:lnTo>
                    <a:pt x="60" y="766"/>
                  </a:lnTo>
                  <a:lnTo>
                    <a:pt x="60" y="766"/>
                  </a:lnTo>
                  <a:lnTo>
                    <a:pt x="56" y="754"/>
                  </a:lnTo>
                  <a:lnTo>
                    <a:pt x="54" y="738"/>
                  </a:lnTo>
                  <a:lnTo>
                    <a:pt x="52" y="694"/>
                  </a:lnTo>
                  <a:lnTo>
                    <a:pt x="52" y="694"/>
                  </a:lnTo>
                  <a:lnTo>
                    <a:pt x="50" y="626"/>
                  </a:lnTo>
                  <a:lnTo>
                    <a:pt x="50" y="626"/>
                  </a:lnTo>
                  <a:lnTo>
                    <a:pt x="50" y="538"/>
                  </a:lnTo>
                  <a:lnTo>
                    <a:pt x="50" y="538"/>
                  </a:lnTo>
                  <a:lnTo>
                    <a:pt x="50" y="500"/>
                  </a:lnTo>
                  <a:lnTo>
                    <a:pt x="56" y="448"/>
                  </a:lnTo>
                  <a:lnTo>
                    <a:pt x="56" y="448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38" y="424"/>
                  </a:lnTo>
                  <a:lnTo>
                    <a:pt x="36" y="422"/>
                  </a:lnTo>
                  <a:lnTo>
                    <a:pt x="38" y="418"/>
                  </a:lnTo>
                  <a:lnTo>
                    <a:pt x="38" y="418"/>
                  </a:lnTo>
                  <a:lnTo>
                    <a:pt x="42" y="414"/>
                  </a:lnTo>
                  <a:lnTo>
                    <a:pt x="42" y="414"/>
                  </a:lnTo>
                  <a:lnTo>
                    <a:pt x="40" y="410"/>
                  </a:lnTo>
                  <a:lnTo>
                    <a:pt x="36" y="406"/>
                  </a:lnTo>
                  <a:lnTo>
                    <a:pt x="36" y="406"/>
                  </a:lnTo>
                  <a:lnTo>
                    <a:pt x="24" y="392"/>
                  </a:lnTo>
                  <a:lnTo>
                    <a:pt x="24" y="392"/>
                  </a:lnTo>
                  <a:lnTo>
                    <a:pt x="18" y="382"/>
                  </a:lnTo>
                  <a:lnTo>
                    <a:pt x="12" y="366"/>
                  </a:lnTo>
                  <a:lnTo>
                    <a:pt x="12" y="366"/>
                  </a:lnTo>
                  <a:lnTo>
                    <a:pt x="12" y="350"/>
                  </a:lnTo>
                  <a:lnTo>
                    <a:pt x="12" y="350"/>
                  </a:lnTo>
                  <a:lnTo>
                    <a:pt x="4" y="338"/>
                  </a:lnTo>
                  <a:lnTo>
                    <a:pt x="0" y="322"/>
                  </a:lnTo>
                  <a:lnTo>
                    <a:pt x="4" y="272"/>
                  </a:lnTo>
                  <a:lnTo>
                    <a:pt x="4" y="272"/>
                  </a:lnTo>
                  <a:lnTo>
                    <a:pt x="22" y="208"/>
                  </a:lnTo>
                  <a:lnTo>
                    <a:pt x="22" y="208"/>
                  </a:lnTo>
                  <a:lnTo>
                    <a:pt x="30" y="186"/>
                  </a:lnTo>
                  <a:lnTo>
                    <a:pt x="40" y="168"/>
                  </a:lnTo>
                  <a:lnTo>
                    <a:pt x="52" y="154"/>
                  </a:lnTo>
                  <a:lnTo>
                    <a:pt x="66" y="142"/>
                  </a:lnTo>
                  <a:lnTo>
                    <a:pt x="66" y="142"/>
                  </a:lnTo>
                  <a:lnTo>
                    <a:pt x="86" y="138"/>
                  </a:lnTo>
                  <a:lnTo>
                    <a:pt x="114" y="128"/>
                  </a:lnTo>
                  <a:lnTo>
                    <a:pt x="114" y="128"/>
                  </a:lnTo>
                  <a:lnTo>
                    <a:pt x="120" y="126"/>
                  </a:lnTo>
                  <a:lnTo>
                    <a:pt x="128" y="126"/>
                  </a:lnTo>
                  <a:lnTo>
                    <a:pt x="134" y="126"/>
                  </a:lnTo>
                  <a:lnTo>
                    <a:pt x="142" y="128"/>
                  </a:lnTo>
                  <a:lnTo>
                    <a:pt x="142" y="128"/>
                  </a:lnTo>
                  <a:lnTo>
                    <a:pt x="150" y="108"/>
                  </a:lnTo>
                  <a:lnTo>
                    <a:pt x="150" y="108"/>
                  </a:lnTo>
                  <a:lnTo>
                    <a:pt x="152" y="100"/>
                  </a:lnTo>
                  <a:lnTo>
                    <a:pt x="150" y="92"/>
                  </a:lnTo>
                  <a:lnTo>
                    <a:pt x="150" y="92"/>
                  </a:lnTo>
                  <a:lnTo>
                    <a:pt x="146" y="88"/>
                  </a:lnTo>
                  <a:lnTo>
                    <a:pt x="146" y="82"/>
                  </a:lnTo>
                  <a:lnTo>
                    <a:pt x="146" y="82"/>
                  </a:lnTo>
                  <a:lnTo>
                    <a:pt x="146" y="72"/>
                  </a:lnTo>
                  <a:lnTo>
                    <a:pt x="148" y="64"/>
                  </a:lnTo>
                  <a:lnTo>
                    <a:pt x="148" y="64"/>
                  </a:lnTo>
                  <a:lnTo>
                    <a:pt x="152" y="60"/>
                  </a:lnTo>
                  <a:lnTo>
                    <a:pt x="152" y="60"/>
                  </a:lnTo>
                  <a:lnTo>
                    <a:pt x="146" y="5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44" y="38"/>
                  </a:lnTo>
                  <a:lnTo>
                    <a:pt x="146" y="34"/>
                  </a:lnTo>
                  <a:lnTo>
                    <a:pt x="152" y="26"/>
                  </a:lnTo>
                  <a:lnTo>
                    <a:pt x="152" y="26"/>
                  </a:lnTo>
                  <a:lnTo>
                    <a:pt x="168" y="8"/>
                  </a:lnTo>
                  <a:lnTo>
                    <a:pt x="168" y="8"/>
                  </a:lnTo>
                  <a:lnTo>
                    <a:pt x="178" y="4"/>
                  </a:lnTo>
                  <a:lnTo>
                    <a:pt x="186" y="4"/>
                  </a:lnTo>
                  <a:lnTo>
                    <a:pt x="186" y="4"/>
                  </a:lnTo>
                  <a:lnTo>
                    <a:pt x="190" y="4"/>
                  </a:lnTo>
                  <a:lnTo>
                    <a:pt x="192" y="2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20" y="6"/>
                  </a:lnTo>
                  <a:lnTo>
                    <a:pt x="220" y="6"/>
                  </a:lnTo>
                  <a:lnTo>
                    <a:pt x="226" y="8"/>
                  </a:lnTo>
                  <a:lnTo>
                    <a:pt x="232" y="16"/>
                  </a:lnTo>
                  <a:lnTo>
                    <a:pt x="240" y="26"/>
                  </a:lnTo>
                  <a:lnTo>
                    <a:pt x="248" y="38"/>
                  </a:lnTo>
                  <a:lnTo>
                    <a:pt x="248" y="38"/>
                  </a:lnTo>
                  <a:lnTo>
                    <a:pt x="250" y="48"/>
                  </a:lnTo>
                  <a:lnTo>
                    <a:pt x="252" y="56"/>
                  </a:lnTo>
                  <a:lnTo>
                    <a:pt x="250" y="64"/>
                  </a:lnTo>
                  <a:lnTo>
                    <a:pt x="244" y="68"/>
                  </a:lnTo>
                  <a:lnTo>
                    <a:pt x="244" y="68"/>
                  </a:lnTo>
                  <a:lnTo>
                    <a:pt x="240" y="70"/>
                  </a:lnTo>
                  <a:lnTo>
                    <a:pt x="238" y="72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32" y="98"/>
                  </a:lnTo>
                  <a:lnTo>
                    <a:pt x="230" y="110"/>
                  </a:lnTo>
                  <a:lnTo>
                    <a:pt x="214" y="128"/>
                  </a:lnTo>
                  <a:lnTo>
                    <a:pt x="214" y="128"/>
                  </a:lnTo>
                  <a:lnTo>
                    <a:pt x="208" y="140"/>
                  </a:lnTo>
                  <a:lnTo>
                    <a:pt x="220" y="150"/>
                  </a:lnTo>
                  <a:lnTo>
                    <a:pt x="220" y="150"/>
                  </a:lnTo>
                  <a:lnTo>
                    <a:pt x="256" y="172"/>
                  </a:lnTo>
                  <a:lnTo>
                    <a:pt x="256" y="172"/>
                  </a:lnTo>
                  <a:lnTo>
                    <a:pt x="272" y="192"/>
                  </a:lnTo>
                  <a:lnTo>
                    <a:pt x="272" y="192"/>
                  </a:lnTo>
                  <a:lnTo>
                    <a:pt x="276" y="216"/>
                  </a:lnTo>
                  <a:lnTo>
                    <a:pt x="276" y="21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Freeform 15"/>
            <p:cNvSpPr>
              <a:spLocks/>
            </p:cNvSpPr>
            <p:nvPr userDrawn="1"/>
          </p:nvSpPr>
          <p:spPr bwMode="auto">
            <a:xfrm>
              <a:off x="6705599" y="2586247"/>
              <a:ext cx="1096722" cy="3890753"/>
            </a:xfrm>
            <a:custGeom>
              <a:avLst/>
              <a:gdLst/>
              <a:ahLst/>
              <a:cxnLst>
                <a:cxn ang="0">
                  <a:pos x="252" y="290"/>
                </a:cxn>
                <a:cxn ang="0">
                  <a:pos x="236" y="342"/>
                </a:cxn>
                <a:cxn ang="0">
                  <a:pos x="230" y="392"/>
                </a:cxn>
                <a:cxn ang="0">
                  <a:pos x="232" y="444"/>
                </a:cxn>
                <a:cxn ang="0">
                  <a:pos x="232" y="484"/>
                </a:cxn>
                <a:cxn ang="0">
                  <a:pos x="216" y="588"/>
                </a:cxn>
                <a:cxn ang="0">
                  <a:pos x="212" y="646"/>
                </a:cxn>
                <a:cxn ang="0">
                  <a:pos x="220" y="722"/>
                </a:cxn>
                <a:cxn ang="0">
                  <a:pos x="222" y="794"/>
                </a:cxn>
                <a:cxn ang="0">
                  <a:pos x="212" y="836"/>
                </a:cxn>
                <a:cxn ang="0">
                  <a:pos x="222" y="866"/>
                </a:cxn>
                <a:cxn ang="0">
                  <a:pos x="220" y="888"/>
                </a:cxn>
                <a:cxn ang="0">
                  <a:pos x="208" y="894"/>
                </a:cxn>
                <a:cxn ang="0">
                  <a:pos x="182" y="890"/>
                </a:cxn>
                <a:cxn ang="0">
                  <a:pos x="176" y="850"/>
                </a:cxn>
                <a:cxn ang="0">
                  <a:pos x="158" y="828"/>
                </a:cxn>
                <a:cxn ang="0">
                  <a:pos x="154" y="728"/>
                </a:cxn>
                <a:cxn ang="0">
                  <a:pos x="150" y="706"/>
                </a:cxn>
                <a:cxn ang="0">
                  <a:pos x="120" y="540"/>
                </a:cxn>
                <a:cxn ang="0">
                  <a:pos x="108" y="686"/>
                </a:cxn>
                <a:cxn ang="0">
                  <a:pos x="108" y="820"/>
                </a:cxn>
                <a:cxn ang="0">
                  <a:pos x="80" y="866"/>
                </a:cxn>
                <a:cxn ang="0">
                  <a:pos x="66" y="882"/>
                </a:cxn>
                <a:cxn ang="0">
                  <a:pos x="22" y="884"/>
                </a:cxn>
                <a:cxn ang="0">
                  <a:pos x="12" y="878"/>
                </a:cxn>
                <a:cxn ang="0">
                  <a:pos x="26" y="862"/>
                </a:cxn>
                <a:cxn ang="0">
                  <a:pos x="50" y="810"/>
                </a:cxn>
                <a:cxn ang="0">
                  <a:pos x="48" y="778"/>
                </a:cxn>
                <a:cxn ang="0">
                  <a:pos x="52" y="734"/>
                </a:cxn>
                <a:cxn ang="0">
                  <a:pos x="48" y="712"/>
                </a:cxn>
                <a:cxn ang="0">
                  <a:pos x="52" y="628"/>
                </a:cxn>
                <a:cxn ang="0">
                  <a:pos x="46" y="598"/>
                </a:cxn>
                <a:cxn ang="0">
                  <a:pos x="22" y="478"/>
                </a:cxn>
                <a:cxn ang="0">
                  <a:pos x="22" y="358"/>
                </a:cxn>
                <a:cxn ang="0">
                  <a:pos x="0" y="276"/>
                </a:cxn>
                <a:cxn ang="0">
                  <a:pos x="4" y="244"/>
                </a:cxn>
                <a:cxn ang="0">
                  <a:pos x="18" y="198"/>
                </a:cxn>
                <a:cxn ang="0">
                  <a:pos x="22" y="166"/>
                </a:cxn>
                <a:cxn ang="0">
                  <a:pos x="34" y="152"/>
                </a:cxn>
                <a:cxn ang="0">
                  <a:pos x="68" y="142"/>
                </a:cxn>
                <a:cxn ang="0">
                  <a:pos x="100" y="124"/>
                </a:cxn>
                <a:cxn ang="0">
                  <a:pos x="104" y="92"/>
                </a:cxn>
                <a:cxn ang="0">
                  <a:pos x="100" y="78"/>
                </a:cxn>
                <a:cxn ang="0">
                  <a:pos x="94" y="48"/>
                </a:cxn>
                <a:cxn ang="0">
                  <a:pos x="106" y="12"/>
                </a:cxn>
                <a:cxn ang="0">
                  <a:pos x="134" y="0"/>
                </a:cxn>
                <a:cxn ang="0">
                  <a:pos x="156" y="4"/>
                </a:cxn>
                <a:cxn ang="0">
                  <a:pos x="172" y="14"/>
                </a:cxn>
                <a:cxn ang="0">
                  <a:pos x="178" y="26"/>
                </a:cxn>
                <a:cxn ang="0">
                  <a:pos x="174" y="48"/>
                </a:cxn>
                <a:cxn ang="0">
                  <a:pos x="172" y="76"/>
                </a:cxn>
                <a:cxn ang="0">
                  <a:pos x="166" y="110"/>
                </a:cxn>
                <a:cxn ang="0">
                  <a:pos x="182" y="128"/>
                </a:cxn>
                <a:cxn ang="0">
                  <a:pos x="216" y="148"/>
                </a:cxn>
                <a:cxn ang="0">
                  <a:pos x="244" y="166"/>
                </a:cxn>
              </a:cxnLst>
              <a:rect l="0" t="0" r="r" b="b"/>
              <a:pathLst>
                <a:path w="252" h="894">
                  <a:moveTo>
                    <a:pt x="252" y="262"/>
                  </a:moveTo>
                  <a:lnTo>
                    <a:pt x="252" y="262"/>
                  </a:lnTo>
                  <a:lnTo>
                    <a:pt x="252" y="290"/>
                  </a:lnTo>
                  <a:lnTo>
                    <a:pt x="250" y="310"/>
                  </a:lnTo>
                  <a:lnTo>
                    <a:pt x="250" y="310"/>
                  </a:lnTo>
                  <a:lnTo>
                    <a:pt x="236" y="342"/>
                  </a:lnTo>
                  <a:lnTo>
                    <a:pt x="236" y="342"/>
                  </a:lnTo>
                  <a:lnTo>
                    <a:pt x="228" y="360"/>
                  </a:lnTo>
                  <a:lnTo>
                    <a:pt x="230" y="392"/>
                  </a:lnTo>
                  <a:lnTo>
                    <a:pt x="230" y="392"/>
                  </a:lnTo>
                  <a:lnTo>
                    <a:pt x="232" y="444"/>
                  </a:lnTo>
                  <a:lnTo>
                    <a:pt x="232" y="444"/>
                  </a:lnTo>
                  <a:lnTo>
                    <a:pt x="234" y="456"/>
                  </a:lnTo>
                  <a:lnTo>
                    <a:pt x="238" y="478"/>
                  </a:lnTo>
                  <a:lnTo>
                    <a:pt x="232" y="484"/>
                  </a:lnTo>
                  <a:lnTo>
                    <a:pt x="222" y="490"/>
                  </a:lnTo>
                  <a:lnTo>
                    <a:pt x="222" y="490"/>
                  </a:lnTo>
                  <a:lnTo>
                    <a:pt x="216" y="588"/>
                  </a:lnTo>
                  <a:lnTo>
                    <a:pt x="216" y="588"/>
                  </a:lnTo>
                  <a:lnTo>
                    <a:pt x="212" y="646"/>
                  </a:lnTo>
                  <a:lnTo>
                    <a:pt x="212" y="646"/>
                  </a:lnTo>
                  <a:lnTo>
                    <a:pt x="218" y="694"/>
                  </a:lnTo>
                  <a:lnTo>
                    <a:pt x="220" y="722"/>
                  </a:lnTo>
                  <a:lnTo>
                    <a:pt x="220" y="722"/>
                  </a:lnTo>
                  <a:lnTo>
                    <a:pt x="222" y="770"/>
                  </a:lnTo>
                  <a:lnTo>
                    <a:pt x="222" y="794"/>
                  </a:lnTo>
                  <a:lnTo>
                    <a:pt x="222" y="794"/>
                  </a:lnTo>
                  <a:lnTo>
                    <a:pt x="224" y="828"/>
                  </a:lnTo>
                  <a:lnTo>
                    <a:pt x="212" y="836"/>
                  </a:lnTo>
                  <a:lnTo>
                    <a:pt x="212" y="836"/>
                  </a:lnTo>
                  <a:lnTo>
                    <a:pt x="220" y="856"/>
                  </a:lnTo>
                  <a:lnTo>
                    <a:pt x="220" y="856"/>
                  </a:lnTo>
                  <a:lnTo>
                    <a:pt x="222" y="866"/>
                  </a:lnTo>
                  <a:lnTo>
                    <a:pt x="222" y="884"/>
                  </a:lnTo>
                  <a:lnTo>
                    <a:pt x="222" y="884"/>
                  </a:lnTo>
                  <a:lnTo>
                    <a:pt x="220" y="888"/>
                  </a:lnTo>
                  <a:lnTo>
                    <a:pt x="218" y="892"/>
                  </a:lnTo>
                  <a:lnTo>
                    <a:pt x="214" y="892"/>
                  </a:lnTo>
                  <a:lnTo>
                    <a:pt x="208" y="894"/>
                  </a:lnTo>
                  <a:lnTo>
                    <a:pt x="208" y="894"/>
                  </a:lnTo>
                  <a:lnTo>
                    <a:pt x="196" y="892"/>
                  </a:lnTo>
                  <a:lnTo>
                    <a:pt x="182" y="890"/>
                  </a:lnTo>
                  <a:lnTo>
                    <a:pt x="182" y="890"/>
                  </a:lnTo>
                  <a:lnTo>
                    <a:pt x="176" y="876"/>
                  </a:lnTo>
                  <a:lnTo>
                    <a:pt x="176" y="850"/>
                  </a:lnTo>
                  <a:lnTo>
                    <a:pt x="176" y="850"/>
                  </a:lnTo>
                  <a:lnTo>
                    <a:pt x="174" y="836"/>
                  </a:lnTo>
                  <a:lnTo>
                    <a:pt x="158" y="828"/>
                  </a:lnTo>
                  <a:lnTo>
                    <a:pt x="158" y="746"/>
                  </a:lnTo>
                  <a:lnTo>
                    <a:pt x="158" y="746"/>
                  </a:lnTo>
                  <a:lnTo>
                    <a:pt x="154" y="728"/>
                  </a:lnTo>
                  <a:lnTo>
                    <a:pt x="154" y="728"/>
                  </a:lnTo>
                  <a:lnTo>
                    <a:pt x="150" y="706"/>
                  </a:lnTo>
                  <a:lnTo>
                    <a:pt x="150" y="706"/>
                  </a:lnTo>
                  <a:lnTo>
                    <a:pt x="146" y="648"/>
                  </a:lnTo>
                  <a:lnTo>
                    <a:pt x="134" y="586"/>
                  </a:lnTo>
                  <a:lnTo>
                    <a:pt x="120" y="540"/>
                  </a:lnTo>
                  <a:lnTo>
                    <a:pt x="108" y="652"/>
                  </a:lnTo>
                  <a:lnTo>
                    <a:pt x="108" y="652"/>
                  </a:lnTo>
                  <a:lnTo>
                    <a:pt x="108" y="686"/>
                  </a:lnTo>
                  <a:lnTo>
                    <a:pt x="108" y="686"/>
                  </a:lnTo>
                  <a:lnTo>
                    <a:pt x="106" y="768"/>
                  </a:lnTo>
                  <a:lnTo>
                    <a:pt x="108" y="820"/>
                  </a:lnTo>
                  <a:lnTo>
                    <a:pt x="100" y="830"/>
                  </a:lnTo>
                  <a:lnTo>
                    <a:pt x="100" y="860"/>
                  </a:lnTo>
                  <a:lnTo>
                    <a:pt x="80" y="866"/>
                  </a:lnTo>
                  <a:lnTo>
                    <a:pt x="70" y="868"/>
                  </a:lnTo>
                  <a:lnTo>
                    <a:pt x="66" y="882"/>
                  </a:lnTo>
                  <a:lnTo>
                    <a:pt x="66" y="882"/>
                  </a:lnTo>
                  <a:lnTo>
                    <a:pt x="42" y="884"/>
                  </a:lnTo>
                  <a:lnTo>
                    <a:pt x="42" y="884"/>
                  </a:lnTo>
                  <a:lnTo>
                    <a:pt x="22" y="884"/>
                  </a:lnTo>
                  <a:lnTo>
                    <a:pt x="16" y="882"/>
                  </a:lnTo>
                  <a:lnTo>
                    <a:pt x="12" y="878"/>
                  </a:lnTo>
                  <a:lnTo>
                    <a:pt x="12" y="878"/>
                  </a:lnTo>
                  <a:lnTo>
                    <a:pt x="10" y="874"/>
                  </a:lnTo>
                  <a:lnTo>
                    <a:pt x="12" y="868"/>
                  </a:lnTo>
                  <a:lnTo>
                    <a:pt x="26" y="862"/>
                  </a:lnTo>
                  <a:lnTo>
                    <a:pt x="52" y="824"/>
                  </a:lnTo>
                  <a:lnTo>
                    <a:pt x="50" y="810"/>
                  </a:lnTo>
                  <a:lnTo>
                    <a:pt x="50" y="810"/>
                  </a:lnTo>
                  <a:lnTo>
                    <a:pt x="48" y="792"/>
                  </a:lnTo>
                  <a:lnTo>
                    <a:pt x="48" y="778"/>
                  </a:lnTo>
                  <a:lnTo>
                    <a:pt x="48" y="778"/>
                  </a:lnTo>
                  <a:lnTo>
                    <a:pt x="48" y="754"/>
                  </a:lnTo>
                  <a:lnTo>
                    <a:pt x="48" y="754"/>
                  </a:lnTo>
                  <a:lnTo>
                    <a:pt x="52" y="734"/>
                  </a:lnTo>
                  <a:lnTo>
                    <a:pt x="52" y="734"/>
                  </a:lnTo>
                  <a:lnTo>
                    <a:pt x="48" y="712"/>
                  </a:lnTo>
                  <a:lnTo>
                    <a:pt x="48" y="712"/>
                  </a:lnTo>
                  <a:lnTo>
                    <a:pt x="48" y="684"/>
                  </a:lnTo>
                  <a:lnTo>
                    <a:pt x="48" y="684"/>
                  </a:lnTo>
                  <a:lnTo>
                    <a:pt x="52" y="628"/>
                  </a:lnTo>
                  <a:lnTo>
                    <a:pt x="52" y="628"/>
                  </a:lnTo>
                  <a:lnTo>
                    <a:pt x="48" y="614"/>
                  </a:lnTo>
                  <a:lnTo>
                    <a:pt x="46" y="598"/>
                  </a:lnTo>
                  <a:lnTo>
                    <a:pt x="46" y="598"/>
                  </a:lnTo>
                  <a:lnTo>
                    <a:pt x="40" y="484"/>
                  </a:lnTo>
                  <a:lnTo>
                    <a:pt x="22" y="478"/>
                  </a:lnTo>
                  <a:lnTo>
                    <a:pt x="28" y="372"/>
                  </a:lnTo>
                  <a:lnTo>
                    <a:pt x="22" y="358"/>
                  </a:lnTo>
                  <a:lnTo>
                    <a:pt x="22" y="358"/>
                  </a:lnTo>
                  <a:lnTo>
                    <a:pt x="8" y="312"/>
                  </a:lnTo>
                  <a:lnTo>
                    <a:pt x="8" y="312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2" y="254"/>
                  </a:lnTo>
                  <a:lnTo>
                    <a:pt x="4" y="244"/>
                  </a:lnTo>
                  <a:lnTo>
                    <a:pt x="8" y="236"/>
                  </a:lnTo>
                  <a:lnTo>
                    <a:pt x="8" y="236"/>
                  </a:lnTo>
                  <a:lnTo>
                    <a:pt x="18" y="198"/>
                  </a:lnTo>
                  <a:lnTo>
                    <a:pt x="18" y="198"/>
                  </a:lnTo>
                  <a:lnTo>
                    <a:pt x="22" y="166"/>
                  </a:lnTo>
                  <a:lnTo>
                    <a:pt x="22" y="166"/>
                  </a:lnTo>
                  <a:lnTo>
                    <a:pt x="26" y="162"/>
                  </a:lnTo>
                  <a:lnTo>
                    <a:pt x="34" y="152"/>
                  </a:lnTo>
                  <a:lnTo>
                    <a:pt x="34" y="152"/>
                  </a:lnTo>
                  <a:lnTo>
                    <a:pt x="40" y="148"/>
                  </a:lnTo>
                  <a:lnTo>
                    <a:pt x="46" y="146"/>
                  </a:lnTo>
                  <a:lnTo>
                    <a:pt x="68" y="142"/>
                  </a:lnTo>
                  <a:lnTo>
                    <a:pt x="68" y="142"/>
                  </a:lnTo>
                  <a:lnTo>
                    <a:pt x="80" y="138"/>
                  </a:lnTo>
                  <a:lnTo>
                    <a:pt x="100" y="124"/>
                  </a:lnTo>
                  <a:lnTo>
                    <a:pt x="104" y="110"/>
                  </a:lnTo>
                  <a:lnTo>
                    <a:pt x="104" y="110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0" y="78"/>
                  </a:lnTo>
                  <a:lnTo>
                    <a:pt x="100" y="78"/>
                  </a:lnTo>
                  <a:lnTo>
                    <a:pt x="94" y="54"/>
                  </a:lnTo>
                  <a:lnTo>
                    <a:pt x="94" y="54"/>
                  </a:lnTo>
                  <a:lnTo>
                    <a:pt x="94" y="48"/>
                  </a:lnTo>
                  <a:lnTo>
                    <a:pt x="94" y="42"/>
                  </a:lnTo>
                  <a:lnTo>
                    <a:pt x="100" y="24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122" y="4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46" y="0"/>
                  </a:lnTo>
                  <a:lnTo>
                    <a:pt x="156" y="4"/>
                  </a:lnTo>
                  <a:lnTo>
                    <a:pt x="164" y="8"/>
                  </a:lnTo>
                  <a:lnTo>
                    <a:pt x="172" y="14"/>
                  </a:lnTo>
                  <a:lnTo>
                    <a:pt x="172" y="14"/>
                  </a:lnTo>
                  <a:lnTo>
                    <a:pt x="176" y="18"/>
                  </a:lnTo>
                  <a:lnTo>
                    <a:pt x="178" y="22"/>
                  </a:lnTo>
                  <a:lnTo>
                    <a:pt x="178" y="26"/>
                  </a:lnTo>
                  <a:lnTo>
                    <a:pt x="178" y="30"/>
                  </a:lnTo>
                  <a:lnTo>
                    <a:pt x="178" y="30"/>
                  </a:lnTo>
                  <a:lnTo>
                    <a:pt x="174" y="48"/>
                  </a:lnTo>
                  <a:lnTo>
                    <a:pt x="174" y="48"/>
                  </a:lnTo>
                  <a:lnTo>
                    <a:pt x="172" y="76"/>
                  </a:lnTo>
                  <a:lnTo>
                    <a:pt x="172" y="76"/>
                  </a:lnTo>
                  <a:lnTo>
                    <a:pt x="168" y="98"/>
                  </a:lnTo>
                  <a:lnTo>
                    <a:pt x="166" y="110"/>
                  </a:lnTo>
                  <a:lnTo>
                    <a:pt x="166" y="110"/>
                  </a:lnTo>
                  <a:lnTo>
                    <a:pt x="174" y="122"/>
                  </a:lnTo>
                  <a:lnTo>
                    <a:pt x="178" y="126"/>
                  </a:lnTo>
                  <a:lnTo>
                    <a:pt x="182" y="128"/>
                  </a:lnTo>
                  <a:lnTo>
                    <a:pt x="182" y="128"/>
                  </a:lnTo>
                  <a:lnTo>
                    <a:pt x="196" y="138"/>
                  </a:lnTo>
                  <a:lnTo>
                    <a:pt x="216" y="148"/>
                  </a:lnTo>
                  <a:lnTo>
                    <a:pt x="216" y="148"/>
                  </a:lnTo>
                  <a:lnTo>
                    <a:pt x="224" y="154"/>
                  </a:lnTo>
                  <a:lnTo>
                    <a:pt x="244" y="166"/>
                  </a:lnTo>
                  <a:lnTo>
                    <a:pt x="252" y="216"/>
                  </a:lnTo>
                  <a:lnTo>
                    <a:pt x="252" y="26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Freeform 11"/>
            <p:cNvSpPr>
              <a:spLocks noEditPoints="1"/>
            </p:cNvSpPr>
            <p:nvPr userDrawn="1"/>
          </p:nvSpPr>
          <p:spPr bwMode="auto">
            <a:xfrm>
              <a:off x="5966634" y="2908500"/>
              <a:ext cx="1541046" cy="3644699"/>
            </a:xfrm>
            <a:custGeom>
              <a:avLst/>
              <a:gdLst/>
              <a:ahLst/>
              <a:cxnLst>
                <a:cxn ang="0">
                  <a:pos x="60" y="20"/>
                </a:cxn>
                <a:cxn ang="0">
                  <a:pos x="86" y="0"/>
                </a:cxn>
                <a:cxn ang="0">
                  <a:pos x="126" y="10"/>
                </a:cxn>
                <a:cxn ang="0">
                  <a:pos x="152" y="46"/>
                </a:cxn>
                <a:cxn ang="0">
                  <a:pos x="150" y="72"/>
                </a:cxn>
                <a:cxn ang="0">
                  <a:pos x="132" y="88"/>
                </a:cxn>
                <a:cxn ang="0">
                  <a:pos x="130" y="100"/>
                </a:cxn>
                <a:cxn ang="0">
                  <a:pos x="100" y="136"/>
                </a:cxn>
                <a:cxn ang="0">
                  <a:pos x="106" y="146"/>
                </a:cxn>
                <a:cxn ang="0">
                  <a:pos x="120" y="150"/>
                </a:cxn>
                <a:cxn ang="0">
                  <a:pos x="146" y="194"/>
                </a:cxn>
                <a:cxn ang="0">
                  <a:pos x="170" y="264"/>
                </a:cxn>
                <a:cxn ang="0">
                  <a:pos x="196" y="354"/>
                </a:cxn>
                <a:cxn ang="0">
                  <a:pos x="304" y="556"/>
                </a:cxn>
                <a:cxn ang="0">
                  <a:pos x="320" y="618"/>
                </a:cxn>
                <a:cxn ang="0">
                  <a:pos x="314" y="696"/>
                </a:cxn>
                <a:cxn ang="0">
                  <a:pos x="314" y="784"/>
                </a:cxn>
                <a:cxn ang="0">
                  <a:pos x="318" y="806"/>
                </a:cxn>
                <a:cxn ang="0">
                  <a:pos x="372" y="850"/>
                </a:cxn>
                <a:cxn ang="0">
                  <a:pos x="378" y="856"/>
                </a:cxn>
                <a:cxn ang="0">
                  <a:pos x="344" y="876"/>
                </a:cxn>
                <a:cxn ang="0">
                  <a:pos x="280" y="870"/>
                </a:cxn>
                <a:cxn ang="0">
                  <a:pos x="254" y="864"/>
                </a:cxn>
                <a:cxn ang="0">
                  <a:pos x="248" y="838"/>
                </a:cxn>
                <a:cxn ang="0">
                  <a:pos x="254" y="818"/>
                </a:cxn>
                <a:cxn ang="0">
                  <a:pos x="260" y="766"/>
                </a:cxn>
                <a:cxn ang="0">
                  <a:pos x="264" y="640"/>
                </a:cxn>
                <a:cxn ang="0">
                  <a:pos x="254" y="606"/>
                </a:cxn>
                <a:cxn ang="0">
                  <a:pos x="232" y="608"/>
                </a:cxn>
                <a:cxn ang="0">
                  <a:pos x="126" y="672"/>
                </a:cxn>
                <a:cxn ang="0">
                  <a:pos x="124" y="790"/>
                </a:cxn>
                <a:cxn ang="0">
                  <a:pos x="134" y="830"/>
                </a:cxn>
                <a:cxn ang="0">
                  <a:pos x="162" y="880"/>
                </a:cxn>
                <a:cxn ang="0">
                  <a:pos x="144" y="894"/>
                </a:cxn>
                <a:cxn ang="0">
                  <a:pos x="102" y="892"/>
                </a:cxn>
                <a:cxn ang="0">
                  <a:pos x="76" y="880"/>
                </a:cxn>
                <a:cxn ang="0">
                  <a:pos x="70" y="868"/>
                </a:cxn>
                <a:cxn ang="0">
                  <a:pos x="76" y="830"/>
                </a:cxn>
                <a:cxn ang="0">
                  <a:pos x="68" y="722"/>
                </a:cxn>
                <a:cxn ang="0">
                  <a:pos x="66" y="632"/>
                </a:cxn>
                <a:cxn ang="0">
                  <a:pos x="56" y="614"/>
                </a:cxn>
                <a:cxn ang="0">
                  <a:pos x="60" y="572"/>
                </a:cxn>
                <a:cxn ang="0">
                  <a:pos x="58" y="484"/>
                </a:cxn>
                <a:cxn ang="0">
                  <a:pos x="6" y="374"/>
                </a:cxn>
                <a:cxn ang="0">
                  <a:pos x="4" y="178"/>
                </a:cxn>
                <a:cxn ang="0">
                  <a:pos x="10" y="150"/>
                </a:cxn>
                <a:cxn ang="0">
                  <a:pos x="18" y="114"/>
                </a:cxn>
                <a:cxn ang="0">
                  <a:pos x="28" y="94"/>
                </a:cxn>
                <a:cxn ang="0">
                  <a:pos x="38" y="80"/>
                </a:cxn>
                <a:cxn ang="0">
                  <a:pos x="44" y="50"/>
                </a:cxn>
                <a:cxn ang="0">
                  <a:pos x="38" y="284"/>
                </a:cxn>
                <a:cxn ang="0">
                  <a:pos x="42" y="370"/>
                </a:cxn>
                <a:cxn ang="0">
                  <a:pos x="54" y="422"/>
                </a:cxn>
                <a:cxn ang="0">
                  <a:pos x="70" y="390"/>
                </a:cxn>
                <a:cxn ang="0">
                  <a:pos x="74" y="340"/>
                </a:cxn>
                <a:cxn ang="0">
                  <a:pos x="50" y="262"/>
                </a:cxn>
                <a:cxn ang="0">
                  <a:pos x="44" y="242"/>
                </a:cxn>
                <a:cxn ang="0">
                  <a:pos x="38" y="266"/>
                </a:cxn>
              </a:cxnLst>
              <a:rect l="0" t="0" r="r" b="b"/>
              <a:pathLst>
                <a:path w="378" h="894">
                  <a:moveTo>
                    <a:pt x="46" y="44"/>
                  </a:moveTo>
                  <a:lnTo>
                    <a:pt x="46" y="44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4" y="14"/>
                  </a:lnTo>
                  <a:lnTo>
                    <a:pt x="70" y="8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102" y="2"/>
                  </a:lnTo>
                  <a:lnTo>
                    <a:pt x="116" y="6"/>
                  </a:lnTo>
                  <a:lnTo>
                    <a:pt x="126" y="10"/>
                  </a:lnTo>
                  <a:lnTo>
                    <a:pt x="136" y="18"/>
                  </a:lnTo>
                  <a:lnTo>
                    <a:pt x="144" y="26"/>
                  </a:lnTo>
                  <a:lnTo>
                    <a:pt x="148" y="34"/>
                  </a:lnTo>
                  <a:lnTo>
                    <a:pt x="152" y="46"/>
                  </a:lnTo>
                  <a:lnTo>
                    <a:pt x="152" y="58"/>
                  </a:lnTo>
                  <a:lnTo>
                    <a:pt x="152" y="58"/>
                  </a:lnTo>
                  <a:lnTo>
                    <a:pt x="152" y="66"/>
                  </a:lnTo>
                  <a:lnTo>
                    <a:pt x="150" y="72"/>
                  </a:lnTo>
                  <a:lnTo>
                    <a:pt x="146" y="76"/>
                  </a:lnTo>
                  <a:lnTo>
                    <a:pt x="142" y="80"/>
                  </a:lnTo>
                  <a:lnTo>
                    <a:pt x="142" y="80"/>
                  </a:lnTo>
                  <a:lnTo>
                    <a:pt x="132" y="88"/>
                  </a:lnTo>
                  <a:lnTo>
                    <a:pt x="132" y="88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30" y="100"/>
                  </a:lnTo>
                  <a:lnTo>
                    <a:pt x="124" y="108"/>
                  </a:lnTo>
                  <a:lnTo>
                    <a:pt x="114" y="120"/>
                  </a:lnTo>
                  <a:lnTo>
                    <a:pt x="100" y="130"/>
                  </a:lnTo>
                  <a:lnTo>
                    <a:pt x="100" y="136"/>
                  </a:lnTo>
                  <a:lnTo>
                    <a:pt x="100" y="136"/>
                  </a:lnTo>
                  <a:lnTo>
                    <a:pt x="100" y="140"/>
                  </a:lnTo>
                  <a:lnTo>
                    <a:pt x="102" y="144"/>
                  </a:lnTo>
                  <a:lnTo>
                    <a:pt x="106" y="146"/>
                  </a:lnTo>
                  <a:lnTo>
                    <a:pt x="110" y="148"/>
                  </a:lnTo>
                  <a:lnTo>
                    <a:pt x="110" y="148"/>
                  </a:lnTo>
                  <a:lnTo>
                    <a:pt x="116" y="148"/>
                  </a:lnTo>
                  <a:lnTo>
                    <a:pt x="120" y="150"/>
                  </a:lnTo>
                  <a:lnTo>
                    <a:pt x="124" y="154"/>
                  </a:lnTo>
                  <a:lnTo>
                    <a:pt x="126" y="158"/>
                  </a:lnTo>
                  <a:lnTo>
                    <a:pt x="126" y="158"/>
                  </a:lnTo>
                  <a:lnTo>
                    <a:pt x="146" y="194"/>
                  </a:lnTo>
                  <a:lnTo>
                    <a:pt x="154" y="204"/>
                  </a:lnTo>
                  <a:lnTo>
                    <a:pt x="162" y="210"/>
                  </a:lnTo>
                  <a:lnTo>
                    <a:pt x="162" y="210"/>
                  </a:lnTo>
                  <a:lnTo>
                    <a:pt x="170" y="264"/>
                  </a:lnTo>
                  <a:lnTo>
                    <a:pt x="174" y="302"/>
                  </a:lnTo>
                  <a:lnTo>
                    <a:pt x="174" y="302"/>
                  </a:lnTo>
                  <a:lnTo>
                    <a:pt x="182" y="324"/>
                  </a:lnTo>
                  <a:lnTo>
                    <a:pt x="196" y="354"/>
                  </a:lnTo>
                  <a:lnTo>
                    <a:pt x="240" y="442"/>
                  </a:lnTo>
                  <a:lnTo>
                    <a:pt x="240" y="442"/>
                  </a:lnTo>
                  <a:lnTo>
                    <a:pt x="286" y="528"/>
                  </a:lnTo>
                  <a:lnTo>
                    <a:pt x="304" y="556"/>
                  </a:lnTo>
                  <a:lnTo>
                    <a:pt x="316" y="578"/>
                  </a:lnTo>
                  <a:lnTo>
                    <a:pt x="316" y="578"/>
                  </a:lnTo>
                  <a:lnTo>
                    <a:pt x="320" y="596"/>
                  </a:lnTo>
                  <a:lnTo>
                    <a:pt x="320" y="618"/>
                  </a:lnTo>
                  <a:lnTo>
                    <a:pt x="320" y="618"/>
                  </a:lnTo>
                  <a:lnTo>
                    <a:pt x="318" y="648"/>
                  </a:lnTo>
                  <a:lnTo>
                    <a:pt x="314" y="696"/>
                  </a:lnTo>
                  <a:lnTo>
                    <a:pt x="314" y="696"/>
                  </a:lnTo>
                  <a:lnTo>
                    <a:pt x="312" y="740"/>
                  </a:lnTo>
                  <a:lnTo>
                    <a:pt x="312" y="772"/>
                  </a:lnTo>
                  <a:lnTo>
                    <a:pt x="312" y="784"/>
                  </a:lnTo>
                  <a:lnTo>
                    <a:pt x="314" y="784"/>
                  </a:lnTo>
                  <a:lnTo>
                    <a:pt x="314" y="784"/>
                  </a:lnTo>
                  <a:lnTo>
                    <a:pt x="316" y="796"/>
                  </a:lnTo>
                  <a:lnTo>
                    <a:pt x="318" y="806"/>
                  </a:lnTo>
                  <a:lnTo>
                    <a:pt x="318" y="806"/>
                  </a:lnTo>
                  <a:lnTo>
                    <a:pt x="326" y="822"/>
                  </a:lnTo>
                  <a:lnTo>
                    <a:pt x="338" y="836"/>
                  </a:lnTo>
                  <a:lnTo>
                    <a:pt x="354" y="844"/>
                  </a:lnTo>
                  <a:lnTo>
                    <a:pt x="372" y="850"/>
                  </a:lnTo>
                  <a:lnTo>
                    <a:pt x="372" y="850"/>
                  </a:lnTo>
                  <a:lnTo>
                    <a:pt x="376" y="852"/>
                  </a:lnTo>
                  <a:lnTo>
                    <a:pt x="378" y="856"/>
                  </a:lnTo>
                  <a:lnTo>
                    <a:pt x="378" y="856"/>
                  </a:lnTo>
                  <a:lnTo>
                    <a:pt x="376" y="866"/>
                  </a:lnTo>
                  <a:lnTo>
                    <a:pt x="370" y="872"/>
                  </a:lnTo>
                  <a:lnTo>
                    <a:pt x="358" y="874"/>
                  </a:lnTo>
                  <a:lnTo>
                    <a:pt x="344" y="876"/>
                  </a:lnTo>
                  <a:lnTo>
                    <a:pt x="344" y="876"/>
                  </a:lnTo>
                  <a:lnTo>
                    <a:pt x="312" y="872"/>
                  </a:lnTo>
                  <a:lnTo>
                    <a:pt x="312" y="872"/>
                  </a:lnTo>
                  <a:lnTo>
                    <a:pt x="280" y="870"/>
                  </a:lnTo>
                  <a:lnTo>
                    <a:pt x="280" y="870"/>
                  </a:lnTo>
                  <a:lnTo>
                    <a:pt x="268" y="870"/>
                  </a:lnTo>
                  <a:lnTo>
                    <a:pt x="260" y="868"/>
                  </a:lnTo>
                  <a:lnTo>
                    <a:pt x="254" y="864"/>
                  </a:lnTo>
                  <a:lnTo>
                    <a:pt x="252" y="858"/>
                  </a:lnTo>
                  <a:lnTo>
                    <a:pt x="252" y="858"/>
                  </a:lnTo>
                  <a:lnTo>
                    <a:pt x="250" y="852"/>
                  </a:lnTo>
                  <a:lnTo>
                    <a:pt x="248" y="838"/>
                  </a:lnTo>
                  <a:lnTo>
                    <a:pt x="248" y="838"/>
                  </a:lnTo>
                  <a:lnTo>
                    <a:pt x="250" y="828"/>
                  </a:lnTo>
                  <a:lnTo>
                    <a:pt x="254" y="818"/>
                  </a:lnTo>
                  <a:lnTo>
                    <a:pt x="254" y="818"/>
                  </a:lnTo>
                  <a:lnTo>
                    <a:pt x="260" y="804"/>
                  </a:lnTo>
                  <a:lnTo>
                    <a:pt x="260" y="804"/>
                  </a:lnTo>
                  <a:lnTo>
                    <a:pt x="260" y="766"/>
                  </a:lnTo>
                  <a:lnTo>
                    <a:pt x="260" y="766"/>
                  </a:lnTo>
                  <a:lnTo>
                    <a:pt x="262" y="702"/>
                  </a:lnTo>
                  <a:lnTo>
                    <a:pt x="262" y="702"/>
                  </a:lnTo>
                  <a:lnTo>
                    <a:pt x="264" y="640"/>
                  </a:lnTo>
                  <a:lnTo>
                    <a:pt x="264" y="640"/>
                  </a:lnTo>
                  <a:lnTo>
                    <a:pt x="262" y="624"/>
                  </a:lnTo>
                  <a:lnTo>
                    <a:pt x="258" y="610"/>
                  </a:lnTo>
                  <a:lnTo>
                    <a:pt x="258" y="610"/>
                  </a:lnTo>
                  <a:lnTo>
                    <a:pt x="254" y="606"/>
                  </a:lnTo>
                  <a:lnTo>
                    <a:pt x="246" y="606"/>
                  </a:lnTo>
                  <a:lnTo>
                    <a:pt x="246" y="606"/>
                  </a:lnTo>
                  <a:lnTo>
                    <a:pt x="232" y="608"/>
                  </a:lnTo>
                  <a:lnTo>
                    <a:pt x="232" y="608"/>
                  </a:lnTo>
                  <a:lnTo>
                    <a:pt x="136" y="628"/>
                  </a:lnTo>
                  <a:lnTo>
                    <a:pt x="136" y="628"/>
                  </a:lnTo>
                  <a:lnTo>
                    <a:pt x="130" y="648"/>
                  </a:lnTo>
                  <a:lnTo>
                    <a:pt x="126" y="672"/>
                  </a:lnTo>
                  <a:lnTo>
                    <a:pt x="124" y="702"/>
                  </a:lnTo>
                  <a:lnTo>
                    <a:pt x="124" y="736"/>
                  </a:lnTo>
                  <a:lnTo>
                    <a:pt x="124" y="736"/>
                  </a:lnTo>
                  <a:lnTo>
                    <a:pt x="124" y="790"/>
                  </a:lnTo>
                  <a:lnTo>
                    <a:pt x="124" y="790"/>
                  </a:lnTo>
                  <a:lnTo>
                    <a:pt x="126" y="806"/>
                  </a:lnTo>
                  <a:lnTo>
                    <a:pt x="130" y="818"/>
                  </a:lnTo>
                  <a:lnTo>
                    <a:pt x="134" y="830"/>
                  </a:lnTo>
                  <a:lnTo>
                    <a:pt x="140" y="840"/>
                  </a:lnTo>
                  <a:lnTo>
                    <a:pt x="140" y="840"/>
                  </a:lnTo>
                  <a:lnTo>
                    <a:pt x="152" y="860"/>
                  </a:lnTo>
                  <a:lnTo>
                    <a:pt x="162" y="880"/>
                  </a:lnTo>
                  <a:lnTo>
                    <a:pt x="162" y="880"/>
                  </a:lnTo>
                  <a:lnTo>
                    <a:pt x="160" y="886"/>
                  </a:lnTo>
                  <a:lnTo>
                    <a:pt x="154" y="892"/>
                  </a:lnTo>
                  <a:lnTo>
                    <a:pt x="144" y="894"/>
                  </a:lnTo>
                  <a:lnTo>
                    <a:pt x="132" y="894"/>
                  </a:lnTo>
                  <a:lnTo>
                    <a:pt x="132" y="894"/>
                  </a:lnTo>
                  <a:lnTo>
                    <a:pt x="116" y="894"/>
                  </a:lnTo>
                  <a:lnTo>
                    <a:pt x="102" y="892"/>
                  </a:lnTo>
                  <a:lnTo>
                    <a:pt x="90" y="888"/>
                  </a:lnTo>
                  <a:lnTo>
                    <a:pt x="80" y="882"/>
                  </a:lnTo>
                  <a:lnTo>
                    <a:pt x="80" y="882"/>
                  </a:lnTo>
                  <a:lnTo>
                    <a:pt x="76" y="880"/>
                  </a:lnTo>
                  <a:lnTo>
                    <a:pt x="74" y="876"/>
                  </a:lnTo>
                  <a:lnTo>
                    <a:pt x="72" y="872"/>
                  </a:lnTo>
                  <a:lnTo>
                    <a:pt x="70" y="868"/>
                  </a:lnTo>
                  <a:lnTo>
                    <a:pt x="70" y="868"/>
                  </a:lnTo>
                  <a:lnTo>
                    <a:pt x="74" y="848"/>
                  </a:lnTo>
                  <a:lnTo>
                    <a:pt x="74" y="848"/>
                  </a:lnTo>
                  <a:lnTo>
                    <a:pt x="76" y="830"/>
                  </a:lnTo>
                  <a:lnTo>
                    <a:pt x="76" y="830"/>
                  </a:lnTo>
                  <a:lnTo>
                    <a:pt x="72" y="776"/>
                  </a:lnTo>
                  <a:lnTo>
                    <a:pt x="72" y="776"/>
                  </a:lnTo>
                  <a:lnTo>
                    <a:pt x="68" y="722"/>
                  </a:lnTo>
                  <a:lnTo>
                    <a:pt x="68" y="722"/>
                  </a:lnTo>
                  <a:lnTo>
                    <a:pt x="70" y="676"/>
                  </a:lnTo>
                  <a:lnTo>
                    <a:pt x="74" y="632"/>
                  </a:lnTo>
                  <a:lnTo>
                    <a:pt x="74" y="632"/>
                  </a:lnTo>
                  <a:lnTo>
                    <a:pt x="66" y="632"/>
                  </a:lnTo>
                  <a:lnTo>
                    <a:pt x="60" y="628"/>
                  </a:lnTo>
                  <a:lnTo>
                    <a:pt x="56" y="622"/>
                  </a:lnTo>
                  <a:lnTo>
                    <a:pt x="56" y="614"/>
                  </a:lnTo>
                  <a:lnTo>
                    <a:pt x="56" y="614"/>
                  </a:lnTo>
                  <a:lnTo>
                    <a:pt x="58" y="594"/>
                  </a:lnTo>
                  <a:lnTo>
                    <a:pt x="58" y="594"/>
                  </a:lnTo>
                  <a:lnTo>
                    <a:pt x="60" y="572"/>
                  </a:lnTo>
                  <a:lnTo>
                    <a:pt x="60" y="572"/>
                  </a:lnTo>
                  <a:lnTo>
                    <a:pt x="58" y="528"/>
                  </a:lnTo>
                  <a:lnTo>
                    <a:pt x="58" y="528"/>
                  </a:lnTo>
                  <a:lnTo>
                    <a:pt x="58" y="484"/>
                  </a:lnTo>
                  <a:lnTo>
                    <a:pt x="58" y="484"/>
                  </a:lnTo>
                  <a:lnTo>
                    <a:pt x="46" y="462"/>
                  </a:lnTo>
                  <a:lnTo>
                    <a:pt x="24" y="418"/>
                  </a:lnTo>
                  <a:lnTo>
                    <a:pt x="24" y="418"/>
                  </a:lnTo>
                  <a:lnTo>
                    <a:pt x="6" y="374"/>
                  </a:lnTo>
                  <a:lnTo>
                    <a:pt x="0" y="356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4" y="178"/>
                  </a:lnTo>
                  <a:lnTo>
                    <a:pt x="6" y="170"/>
                  </a:lnTo>
                  <a:lnTo>
                    <a:pt x="8" y="160"/>
                  </a:lnTo>
                  <a:lnTo>
                    <a:pt x="10" y="150"/>
                  </a:lnTo>
                  <a:lnTo>
                    <a:pt x="10" y="150"/>
                  </a:lnTo>
                  <a:lnTo>
                    <a:pt x="10" y="140"/>
                  </a:lnTo>
                  <a:lnTo>
                    <a:pt x="12" y="130"/>
                  </a:lnTo>
                  <a:lnTo>
                    <a:pt x="14" y="120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24" y="102"/>
                  </a:lnTo>
                  <a:lnTo>
                    <a:pt x="28" y="94"/>
                  </a:lnTo>
                  <a:lnTo>
                    <a:pt x="28" y="94"/>
                  </a:lnTo>
                  <a:lnTo>
                    <a:pt x="28" y="88"/>
                  </a:lnTo>
                  <a:lnTo>
                    <a:pt x="30" y="84"/>
                  </a:lnTo>
                  <a:lnTo>
                    <a:pt x="34" y="80"/>
                  </a:lnTo>
                  <a:lnTo>
                    <a:pt x="38" y="80"/>
                  </a:lnTo>
                  <a:lnTo>
                    <a:pt x="40" y="78"/>
                  </a:lnTo>
                  <a:lnTo>
                    <a:pt x="40" y="78"/>
                  </a:lnTo>
                  <a:lnTo>
                    <a:pt x="42" y="58"/>
                  </a:lnTo>
                  <a:lnTo>
                    <a:pt x="44" y="50"/>
                  </a:lnTo>
                  <a:lnTo>
                    <a:pt x="46" y="44"/>
                  </a:lnTo>
                  <a:lnTo>
                    <a:pt x="46" y="44"/>
                  </a:lnTo>
                  <a:close/>
                  <a:moveTo>
                    <a:pt x="38" y="284"/>
                  </a:moveTo>
                  <a:lnTo>
                    <a:pt x="38" y="284"/>
                  </a:lnTo>
                  <a:lnTo>
                    <a:pt x="36" y="302"/>
                  </a:lnTo>
                  <a:lnTo>
                    <a:pt x="36" y="302"/>
                  </a:lnTo>
                  <a:lnTo>
                    <a:pt x="38" y="332"/>
                  </a:lnTo>
                  <a:lnTo>
                    <a:pt x="42" y="370"/>
                  </a:lnTo>
                  <a:lnTo>
                    <a:pt x="42" y="370"/>
                  </a:lnTo>
                  <a:lnTo>
                    <a:pt x="46" y="392"/>
                  </a:lnTo>
                  <a:lnTo>
                    <a:pt x="48" y="410"/>
                  </a:lnTo>
                  <a:lnTo>
                    <a:pt x="54" y="422"/>
                  </a:lnTo>
                  <a:lnTo>
                    <a:pt x="58" y="428"/>
                  </a:lnTo>
                  <a:lnTo>
                    <a:pt x="58" y="428"/>
                  </a:lnTo>
                  <a:lnTo>
                    <a:pt x="64" y="410"/>
                  </a:lnTo>
                  <a:lnTo>
                    <a:pt x="70" y="390"/>
                  </a:lnTo>
                  <a:lnTo>
                    <a:pt x="74" y="368"/>
                  </a:lnTo>
                  <a:lnTo>
                    <a:pt x="74" y="346"/>
                  </a:lnTo>
                  <a:lnTo>
                    <a:pt x="74" y="340"/>
                  </a:lnTo>
                  <a:lnTo>
                    <a:pt x="74" y="340"/>
                  </a:lnTo>
                  <a:lnTo>
                    <a:pt x="66" y="328"/>
                  </a:lnTo>
                  <a:lnTo>
                    <a:pt x="60" y="312"/>
                  </a:lnTo>
                  <a:lnTo>
                    <a:pt x="54" y="290"/>
                  </a:lnTo>
                  <a:lnTo>
                    <a:pt x="50" y="262"/>
                  </a:lnTo>
                  <a:lnTo>
                    <a:pt x="50" y="262"/>
                  </a:lnTo>
                  <a:lnTo>
                    <a:pt x="48" y="248"/>
                  </a:lnTo>
                  <a:lnTo>
                    <a:pt x="46" y="244"/>
                  </a:lnTo>
                  <a:lnTo>
                    <a:pt x="44" y="242"/>
                  </a:lnTo>
                  <a:lnTo>
                    <a:pt x="44" y="242"/>
                  </a:lnTo>
                  <a:lnTo>
                    <a:pt x="42" y="258"/>
                  </a:lnTo>
                  <a:lnTo>
                    <a:pt x="38" y="266"/>
                  </a:lnTo>
                  <a:lnTo>
                    <a:pt x="38" y="266"/>
                  </a:lnTo>
                  <a:lnTo>
                    <a:pt x="38" y="284"/>
                  </a:lnTo>
                  <a:lnTo>
                    <a:pt x="38" y="284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8" name="Freeform 14"/>
            <p:cNvSpPr>
              <a:spLocks noEditPoints="1"/>
            </p:cNvSpPr>
            <p:nvPr userDrawn="1"/>
          </p:nvSpPr>
          <p:spPr bwMode="auto">
            <a:xfrm>
              <a:off x="7364125" y="2879927"/>
              <a:ext cx="872442" cy="3644697"/>
            </a:xfrm>
            <a:custGeom>
              <a:avLst/>
              <a:gdLst/>
              <a:ahLst/>
              <a:cxnLst>
                <a:cxn ang="0">
                  <a:pos x="210" y="154"/>
                </a:cxn>
                <a:cxn ang="0">
                  <a:pos x="200" y="164"/>
                </a:cxn>
                <a:cxn ang="0">
                  <a:pos x="210" y="168"/>
                </a:cxn>
                <a:cxn ang="0">
                  <a:pos x="204" y="210"/>
                </a:cxn>
                <a:cxn ang="0">
                  <a:pos x="210" y="310"/>
                </a:cxn>
                <a:cxn ang="0">
                  <a:pos x="204" y="322"/>
                </a:cxn>
                <a:cxn ang="0">
                  <a:pos x="200" y="394"/>
                </a:cxn>
                <a:cxn ang="0">
                  <a:pos x="192" y="422"/>
                </a:cxn>
                <a:cxn ang="0">
                  <a:pos x="200" y="470"/>
                </a:cxn>
                <a:cxn ang="0">
                  <a:pos x="180" y="492"/>
                </a:cxn>
                <a:cxn ang="0">
                  <a:pos x="168" y="554"/>
                </a:cxn>
                <a:cxn ang="0">
                  <a:pos x="166" y="650"/>
                </a:cxn>
                <a:cxn ang="0">
                  <a:pos x="170" y="798"/>
                </a:cxn>
                <a:cxn ang="0">
                  <a:pos x="182" y="834"/>
                </a:cxn>
                <a:cxn ang="0">
                  <a:pos x="170" y="874"/>
                </a:cxn>
                <a:cxn ang="0">
                  <a:pos x="164" y="872"/>
                </a:cxn>
                <a:cxn ang="0">
                  <a:pos x="160" y="862"/>
                </a:cxn>
                <a:cxn ang="0">
                  <a:pos x="146" y="894"/>
                </a:cxn>
                <a:cxn ang="0">
                  <a:pos x="138" y="876"/>
                </a:cxn>
                <a:cxn ang="0">
                  <a:pos x="130" y="864"/>
                </a:cxn>
                <a:cxn ang="0">
                  <a:pos x="106" y="892"/>
                </a:cxn>
                <a:cxn ang="0">
                  <a:pos x="78" y="894"/>
                </a:cxn>
                <a:cxn ang="0">
                  <a:pos x="66" y="878"/>
                </a:cxn>
                <a:cxn ang="0">
                  <a:pos x="82" y="872"/>
                </a:cxn>
                <a:cxn ang="0">
                  <a:pos x="94" y="850"/>
                </a:cxn>
                <a:cxn ang="0">
                  <a:pos x="98" y="820"/>
                </a:cxn>
                <a:cxn ang="0">
                  <a:pos x="82" y="738"/>
                </a:cxn>
                <a:cxn ang="0">
                  <a:pos x="72" y="666"/>
                </a:cxn>
                <a:cxn ang="0">
                  <a:pos x="42" y="526"/>
                </a:cxn>
                <a:cxn ang="0">
                  <a:pos x="28" y="486"/>
                </a:cxn>
                <a:cxn ang="0">
                  <a:pos x="4" y="456"/>
                </a:cxn>
                <a:cxn ang="0">
                  <a:pos x="0" y="404"/>
                </a:cxn>
                <a:cxn ang="0">
                  <a:pos x="30" y="310"/>
                </a:cxn>
                <a:cxn ang="0">
                  <a:pos x="32" y="278"/>
                </a:cxn>
                <a:cxn ang="0">
                  <a:pos x="40" y="248"/>
                </a:cxn>
                <a:cxn ang="0">
                  <a:pos x="32" y="226"/>
                </a:cxn>
                <a:cxn ang="0">
                  <a:pos x="50" y="198"/>
                </a:cxn>
                <a:cxn ang="0">
                  <a:pos x="54" y="180"/>
                </a:cxn>
                <a:cxn ang="0">
                  <a:pos x="44" y="146"/>
                </a:cxn>
                <a:cxn ang="0">
                  <a:pos x="34" y="96"/>
                </a:cxn>
                <a:cxn ang="0">
                  <a:pos x="24" y="50"/>
                </a:cxn>
                <a:cxn ang="0">
                  <a:pos x="54" y="16"/>
                </a:cxn>
                <a:cxn ang="0">
                  <a:pos x="74" y="6"/>
                </a:cxn>
                <a:cxn ang="0">
                  <a:pos x="102" y="0"/>
                </a:cxn>
                <a:cxn ang="0">
                  <a:pos x="124" y="12"/>
                </a:cxn>
                <a:cxn ang="0">
                  <a:pos x="156" y="52"/>
                </a:cxn>
                <a:cxn ang="0">
                  <a:pos x="166" y="84"/>
                </a:cxn>
                <a:cxn ang="0">
                  <a:pos x="178" y="118"/>
                </a:cxn>
                <a:cxn ang="0">
                  <a:pos x="192" y="140"/>
                </a:cxn>
                <a:cxn ang="0">
                  <a:pos x="206" y="146"/>
                </a:cxn>
                <a:cxn ang="0">
                  <a:pos x="146" y="770"/>
                </a:cxn>
                <a:cxn ang="0">
                  <a:pos x="132" y="710"/>
                </a:cxn>
                <a:cxn ang="0">
                  <a:pos x="126" y="734"/>
                </a:cxn>
                <a:cxn ang="0">
                  <a:pos x="128" y="788"/>
                </a:cxn>
                <a:cxn ang="0">
                  <a:pos x="140" y="810"/>
                </a:cxn>
                <a:cxn ang="0">
                  <a:pos x="146" y="780"/>
                </a:cxn>
                <a:cxn ang="0">
                  <a:pos x="176" y="324"/>
                </a:cxn>
                <a:cxn ang="0">
                  <a:pos x="166" y="262"/>
                </a:cxn>
                <a:cxn ang="0">
                  <a:pos x="142" y="304"/>
                </a:cxn>
                <a:cxn ang="0">
                  <a:pos x="138" y="318"/>
                </a:cxn>
                <a:cxn ang="0">
                  <a:pos x="140" y="338"/>
                </a:cxn>
                <a:cxn ang="0">
                  <a:pos x="172" y="380"/>
                </a:cxn>
                <a:cxn ang="0">
                  <a:pos x="176" y="324"/>
                </a:cxn>
              </a:cxnLst>
              <a:rect l="0" t="0" r="r" b="b"/>
              <a:pathLst>
                <a:path w="214" h="894">
                  <a:moveTo>
                    <a:pt x="214" y="148"/>
                  </a:moveTo>
                  <a:lnTo>
                    <a:pt x="214" y="148"/>
                  </a:lnTo>
                  <a:lnTo>
                    <a:pt x="210" y="154"/>
                  </a:lnTo>
                  <a:lnTo>
                    <a:pt x="210" y="154"/>
                  </a:lnTo>
                  <a:lnTo>
                    <a:pt x="204" y="158"/>
                  </a:lnTo>
                  <a:lnTo>
                    <a:pt x="204" y="158"/>
                  </a:lnTo>
                  <a:lnTo>
                    <a:pt x="200" y="162"/>
                  </a:lnTo>
                  <a:lnTo>
                    <a:pt x="200" y="164"/>
                  </a:lnTo>
                  <a:lnTo>
                    <a:pt x="200" y="164"/>
                  </a:lnTo>
                  <a:lnTo>
                    <a:pt x="202" y="166"/>
                  </a:lnTo>
                  <a:lnTo>
                    <a:pt x="210" y="168"/>
                  </a:lnTo>
                  <a:lnTo>
                    <a:pt x="210" y="168"/>
                  </a:lnTo>
                  <a:lnTo>
                    <a:pt x="200" y="180"/>
                  </a:lnTo>
                  <a:lnTo>
                    <a:pt x="200" y="180"/>
                  </a:lnTo>
                  <a:lnTo>
                    <a:pt x="202" y="194"/>
                  </a:lnTo>
                  <a:lnTo>
                    <a:pt x="204" y="210"/>
                  </a:lnTo>
                  <a:lnTo>
                    <a:pt x="204" y="210"/>
                  </a:lnTo>
                  <a:lnTo>
                    <a:pt x="208" y="260"/>
                  </a:lnTo>
                  <a:lnTo>
                    <a:pt x="208" y="260"/>
                  </a:lnTo>
                  <a:lnTo>
                    <a:pt x="210" y="310"/>
                  </a:lnTo>
                  <a:lnTo>
                    <a:pt x="210" y="310"/>
                  </a:lnTo>
                  <a:lnTo>
                    <a:pt x="208" y="316"/>
                  </a:lnTo>
                  <a:lnTo>
                    <a:pt x="204" y="322"/>
                  </a:lnTo>
                  <a:lnTo>
                    <a:pt x="204" y="322"/>
                  </a:lnTo>
                  <a:lnTo>
                    <a:pt x="204" y="366"/>
                  </a:lnTo>
                  <a:lnTo>
                    <a:pt x="204" y="366"/>
                  </a:lnTo>
                  <a:lnTo>
                    <a:pt x="202" y="382"/>
                  </a:lnTo>
                  <a:lnTo>
                    <a:pt x="200" y="394"/>
                  </a:lnTo>
                  <a:lnTo>
                    <a:pt x="196" y="404"/>
                  </a:lnTo>
                  <a:lnTo>
                    <a:pt x="192" y="410"/>
                  </a:lnTo>
                  <a:lnTo>
                    <a:pt x="192" y="410"/>
                  </a:lnTo>
                  <a:lnTo>
                    <a:pt x="192" y="422"/>
                  </a:lnTo>
                  <a:lnTo>
                    <a:pt x="192" y="422"/>
                  </a:lnTo>
                  <a:lnTo>
                    <a:pt x="198" y="446"/>
                  </a:lnTo>
                  <a:lnTo>
                    <a:pt x="200" y="448"/>
                  </a:lnTo>
                  <a:lnTo>
                    <a:pt x="200" y="470"/>
                  </a:lnTo>
                  <a:lnTo>
                    <a:pt x="200" y="470"/>
                  </a:lnTo>
                  <a:lnTo>
                    <a:pt x="194" y="480"/>
                  </a:lnTo>
                  <a:lnTo>
                    <a:pt x="188" y="486"/>
                  </a:lnTo>
                  <a:lnTo>
                    <a:pt x="180" y="492"/>
                  </a:lnTo>
                  <a:lnTo>
                    <a:pt x="170" y="496"/>
                  </a:lnTo>
                  <a:lnTo>
                    <a:pt x="170" y="496"/>
                  </a:lnTo>
                  <a:lnTo>
                    <a:pt x="168" y="554"/>
                  </a:lnTo>
                  <a:lnTo>
                    <a:pt x="168" y="554"/>
                  </a:lnTo>
                  <a:lnTo>
                    <a:pt x="164" y="612"/>
                  </a:lnTo>
                  <a:lnTo>
                    <a:pt x="164" y="612"/>
                  </a:lnTo>
                  <a:lnTo>
                    <a:pt x="166" y="650"/>
                  </a:lnTo>
                  <a:lnTo>
                    <a:pt x="166" y="650"/>
                  </a:lnTo>
                  <a:lnTo>
                    <a:pt x="168" y="688"/>
                  </a:lnTo>
                  <a:lnTo>
                    <a:pt x="168" y="688"/>
                  </a:lnTo>
                  <a:lnTo>
                    <a:pt x="168" y="734"/>
                  </a:lnTo>
                  <a:lnTo>
                    <a:pt x="170" y="798"/>
                  </a:lnTo>
                  <a:lnTo>
                    <a:pt x="172" y="800"/>
                  </a:lnTo>
                  <a:lnTo>
                    <a:pt x="172" y="800"/>
                  </a:lnTo>
                  <a:lnTo>
                    <a:pt x="182" y="834"/>
                  </a:lnTo>
                  <a:lnTo>
                    <a:pt x="182" y="834"/>
                  </a:lnTo>
                  <a:lnTo>
                    <a:pt x="174" y="852"/>
                  </a:lnTo>
                  <a:lnTo>
                    <a:pt x="170" y="868"/>
                  </a:lnTo>
                  <a:lnTo>
                    <a:pt x="170" y="868"/>
                  </a:lnTo>
                  <a:lnTo>
                    <a:pt x="170" y="874"/>
                  </a:lnTo>
                  <a:lnTo>
                    <a:pt x="168" y="876"/>
                  </a:lnTo>
                  <a:lnTo>
                    <a:pt x="168" y="876"/>
                  </a:lnTo>
                  <a:lnTo>
                    <a:pt x="166" y="874"/>
                  </a:lnTo>
                  <a:lnTo>
                    <a:pt x="164" y="872"/>
                  </a:lnTo>
                  <a:lnTo>
                    <a:pt x="164" y="872"/>
                  </a:lnTo>
                  <a:lnTo>
                    <a:pt x="164" y="866"/>
                  </a:lnTo>
                  <a:lnTo>
                    <a:pt x="160" y="862"/>
                  </a:lnTo>
                  <a:lnTo>
                    <a:pt x="160" y="862"/>
                  </a:lnTo>
                  <a:lnTo>
                    <a:pt x="146" y="870"/>
                  </a:lnTo>
                  <a:lnTo>
                    <a:pt x="146" y="872"/>
                  </a:lnTo>
                  <a:lnTo>
                    <a:pt x="146" y="894"/>
                  </a:lnTo>
                  <a:lnTo>
                    <a:pt x="146" y="894"/>
                  </a:lnTo>
                  <a:lnTo>
                    <a:pt x="140" y="894"/>
                  </a:lnTo>
                  <a:lnTo>
                    <a:pt x="138" y="890"/>
                  </a:lnTo>
                  <a:lnTo>
                    <a:pt x="138" y="890"/>
                  </a:lnTo>
                  <a:lnTo>
                    <a:pt x="138" y="876"/>
                  </a:lnTo>
                  <a:lnTo>
                    <a:pt x="138" y="876"/>
                  </a:lnTo>
                  <a:lnTo>
                    <a:pt x="136" y="868"/>
                  </a:lnTo>
                  <a:lnTo>
                    <a:pt x="130" y="864"/>
                  </a:lnTo>
                  <a:lnTo>
                    <a:pt x="130" y="864"/>
                  </a:lnTo>
                  <a:lnTo>
                    <a:pt x="118" y="880"/>
                  </a:lnTo>
                  <a:lnTo>
                    <a:pt x="118" y="880"/>
                  </a:lnTo>
                  <a:lnTo>
                    <a:pt x="112" y="886"/>
                  </a:lnTo>
                  <a:lnTo>
                    <a:pt x="106" y="892"/>
                  </a:lnTo>
                  <a:lnTo>
                    <a:pt x="98" y="894"/>
                  </a:lnTo>
                  <a:lnTo>
                    <a:pt x="90" y="894"/>
                  </a:lnTo>
                  <a:lnTo>
                    <a:pt x="90" y="894"/>
                  </a:lnTo>
                  <a:lnTo>
                    <a:pt x="78" y="894"/>
                  </a:lnTo>
                  <a:lnTo>
                    <a:pt x="70" y="888"/>
                  </a:lnTo>
                  <a:lnTo>
                    <a:pt x="66" y="882"/>
                  </a:lnTo>
                  <a:lnTo>
                    <a:pt x="66" y="882"/>
                  </a:lnTo>
                  <a:lnTo>
                    <a:pt x="66" y="878"/>
                  </a:lnTo>
                  <a:lnTo>
                    <a:pt x="66" y="878"/>
                  </a:lnTo>
                  <a:lnTo>
                    <a:pt x="70" y="874"/>
                  </a:lnTo>
                  <a:lnTo>
                    <a:pt x="70" y="874"/>
                  </a:lnTo>
                  <a:lnTo>
                    <a:pt x="82" y="872"/>
                  </a:lnTo>
                  <a:lnTo>
                    <a:pt x="82" y="872"/>
                  </a:lnTo>
                  <a:lnTo>
                    <a:pt x="86" y="870"/>
                  </a:lnTo>
                  <a:lnTo>
                    <a:pt x="88" y="866"/>
                  </a:lnTo>
                  <a:lnTo>
                    <a:pt x="94" y="850"/>
                  </a:lnTo>
                  <a:lnTo>
                    <a:pt x="94" y="850"/>
                  </a:lnTo>
                  <a:lnTo>
                    <a:pt x="98" y="834"/>
                  </a:lnTo>
                  <a:lnTo>
                    <a:pt x="98" y="820"/>
                  </a:lnTo>
                  <a:lnTo>
                    <a:pt x="98" y="820"/>
                  </a:lnTo>
                  <a:lnTo>
                    <a:pt x="98" y="802"/>
                  </a:lnTo>
                  <a:lnTo>
                    <a:pt x="94" y="782"/>
                  </a:lnTo>
                  <a:lnTo>
                    <a:pt x="90" y="762"/>
                  </a:lnTo>
                  <a:lnTo>
                    <a:pt x="82" y="738"/>
                  </a:lnTo>
                  <a:lnTo>
                    <a:pt x="82" y="738"/>
                  </a:lnTo>
                  <a:lnTo>
                    <a:pt x="78" y="708"/>
                  </a:lnTo>
                  <a:lnTo>
                    <a:pt x="72" y="666"/>
                  </a:lnTo>
                  <a:lnTo>
                    <a:pt x="72" y="666"/>
                  </a:lnTo>
                  <a:lnTo>
                    <a:pt x="50" y="588"/>
                  </a:lnTo>
                  <a:lnTo>
                    <a:pt x="50" y="588"/>
                  </a:lnTo>
                  <a:lnTo>
                    <a:pt x="46" y="562"/>
                  </a:lnTo>
                  <a:lnTo>
                    <a:pt x="42" y="526"/>
                  </a:lnTo>
                  <a:lnTo>
                    <a:pt x="42" y="526"/>
                  </a:lnTo>
                  <a:lnTo>
                    <a:pt x="30" y="488"/>
                  </a:lnTo>
                  <a:lnTo>
                    <a:pt x="28" y="486"/>
                  </a:lnTo>
                  <a:lnTo>
                    <a:pt x="28" y="486"/>
                  </a:lnTo>
                  <a:lnTo>
                    <a:pt x="14" y="484"/>
                  </a:lnTo>
                  <a:lnTo>
                    <a:pt x="14" y="484"/>
                  </a:lnTo>
                  <a:lnTo>
                    <a:pt x="8" y="472"/>
                  </a:lnTo>
                  <a:lnTo>
                    <a:pt x="4" y="456"/>
                  </a:lnTo>
                  <a:lnTo>
                    <a:pt x="2" y="438"/>
                  </a:lnTo>
                  <a:lnTo>
                    <a:pt x="0" y="418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16" y="358"/>
                  </a:lnTo>
                  <a:lnTo>
                    <a:pt x="16" y="358"/>
                  </a:lnTo>
                  <a:lnTo>
                    <a:pt x="30" y="310"/>
                  </a:lnTo>
                  <a:lnTo>
                    <a:pt x="30" y="310"/>
                  </a:lnTo>
                  <a:lnTo>
                    <a:pt x="32" y="300"/>
                  </a:lnTo>
                  <a:lnTo>
                    <a:pt x="32" y="300"/>
                  </a:lnTo>
                  <a:lnTo>
                    <a:pt x="32" y="278"/>
                  </a:lnTo>
                  <a:lnTo>
                    <a:pt x="32" y="278"/>
                  </a:lnTo>
                  <a:lnTo>
                    <a:pt x="32" y="270"/>
                  </a:lnTo>
                  <a:lnTo>
                    <a:pt x="36" y="262"/>
                  </a:lnTo>
                  <a:lnTo>
                    <a:pt x="36" y="262"/>
                  </a:lnTo>
                  <a:lnTo>
                    <a:pt x="40" y="248"/>
                  </a:lnTo>
                  <a:lnTo>
                    <a:pt x="40" y="248"/>
                  </a:lnTo>
                  <a:lnTo>
                    <a:pt x="32" y="232"/>
                  </a:lnTo>
                  <a:lnTo>
                    <a:pt x="32" y="226"/>
                  </a:lnTo>
                  <a:lnTo>
                    <a:pt x="32" y="226"/>
                  </a:lnTo>
                  <a:lnTo>
                    <a:pt x="32" y="216"/>
                  </a:lnTo>
                  <a:lnTo>
                    <a:pt x="36" y="208"/>
                  </a:lnTo>
                  <a:lnTo>
                    <a:pt x="42" y="202"/>
                  </a:lnTo>
                  <a:lnTo>
                    <a:pt x="50" y="198"/>
                  </a:lnTo>
                  <a:lnTo>
                    <a:pt x="50" y="198"/>
                  </a:lnTo>
                  <a:lnTo>
                    <a:pt x="52" y="190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2" y="170"/>
                  </a:lnTo>
                  <a:lnTo>
                    <a:pt x="48" y="158"/>
                  </a:lnTo>
                  <a:lnTo>
                    <a:pt x="48" y="158"/>
                  </a:lnTo>
                  <a:lnTo>
                    <a:pt x="44" y="146"/>
                  </a:lnTo>
                  <a:lnTo>
                    <a:pt x="42" y="136"/>
                  </a:lnTo>
                  <a:lnTo>
                    <a:pt x="42" y="136"/>
                  </a:lnTo>
                  <a:lnTo>
                    <a:pt x="40" y="118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6" y="76"/>
                  </a:lnTo>
                  <a:lnTo>
                    <a:pt x="24" y="54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32" y="38"/>
                  </a:lnTo>
                  <a:lnTo>
                    <a:pt x="42" y="26"/>
                  </a:lnTo>
                  <a:lnTo>
                    <a:pt x="54" y="16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74" y="6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94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6" y="6"/>
                  </a:lnTo>
                  <a:lnTo>
                    <a:pt x="124" y="12"/>
                  </a:lnTo>
                  <a:lnTo>
                    <a:pt x="134" y="22"/>
                  </a:lnTo>
                  <a:lnTo>
                    <a:pt x="142" y="34"/>
                  </a:lnTo>
                  <a:lnTo>
                    <a:pt x="142" y="34"/>
                  </a:lnTo>
                  <a:lnTo>
                    <a:pt x="156" y="52"/>
                  </a:lnTo>
                  <a:lnTo>
                    <a:pt x="156" y="52"/>
                  </a:lnTo>
                  <a:lnTo>
                    <a:pt x="162" y="64"/>
                  </a:lnTo>
                  <a:lnTo>
                    <a:pt x="166" y="84"/>
                  </a:lnTo>
                  <a:lnTo>
                    <a:pt x="166" y="84"/>
                  </a:lnTo>
                  <a:lnTo>
                    <a:pt x="170" y="104"/>
                  </a:lnTo>
                  <a:lnTo>
                    <a:pt x="174" y="112"/>
                  </a:lnTo>
                  <a:lnTo>
                    <a:pt x="178" y="118"/>
                  </a:lnTo>
                  <a:lnTo>
                    <a:pt x="178" y="118"/>
                  </a:lnTo>
                  <a:lnTo>
                    <a:pt x="196" y="132"/>
                  </a:lnTo>
                  <a:lnTo>
                    <a:pt x="196" y="132"/>
                  </a:lnTo>
                  <a:lnTo>
                    <a:pt x="192" y="138"/>
                  </a:lnTo>
                  <a:lnTo>
                    <a:pt x="192" y="140"/>
                  </a:lnTo>
                  <a:lnTo>
                    <a:pt x="192" y="140"/>
                  </a:lnTo>
                  <a:lnTo>
                    <a:pt x="198" y="144"/>
                  </a:lnTo>
                  <a:lnTo>
                    <a:pt x="206" y="146"/>
                  </a:lnTo>
                  <a:lnTo>
                    <a:pt x="206" y="146"/>
                  </a:lnTo>
                  <a:lnTo>
                    <a:pt x="214" y="148"/>
                  </a:lnTo>
                  <a:lnTo>
                    <a:pt x="214" y="148"/>
                  </a:lnTo>
                  <a:close/>
                  <a:moveTo>
                    <a:pt x="146" y="770"/>
                  </a:moveTo>
                  <a:lnTo>
                    <a:pt x="146" y="770"/>
                  </a:lnTo>
                  <a:lnTo>
                    <a:pt x="146" y="754"/>
                  </a:lnTo>
                  <a:lnTo>
                    <a:pt x="142" y="738"/>
                  </a:lnTo>
                  <a:lnTo>
                    <a:pt x="138" y="722"/>
                  </a:lnTo>
                  <a:lnTo>
                    <a:pt x="132" y="710"/>
                  </a:lnTo>
                  <a:lnTo>
                    <a:pt x="132" y="710"/>
                  </a:lnTo>
                  <a:lnTo>
                    <a:pt x="128" y="720"/>
                  </a:lnTo>
                  <a:lnTo>
                    <a:pt x="128" y="734"/>
                  </a:lnTo>
                  <a:lnTo>
                    <a:pt x="126" y="734"/>
                  </a:lnTo>
                  <a:lnTo>
                    <a:pt x="126" y="734"/>
                  </a:lnTo>
                  <a:lnTo>
                    <a:pt x="126" y="774"/>
                  </a:lnTo>
                  <a:lnTo>
                    <a:pt x="126" y="774"/>
                  </a:lnTo>
                  <a:lnTo>
                    <a:pt x="128" y="788"/>
                  </a:lnTo>
                  <a:lnTo>
                    <a:pt x="130" y="798"/>
                  </a:lnTo>
                  <a:lnTo>
                    <a:pt x="134" y="806"/>
                  </a:lnTo>
                  <a:lnTo>
                    <a:pt x="138" y="810"/>
                  </a:lnTo>
                  <a:lnTo>
                    <a:pt x="140" y="810"/>
                  </a:lnTo>
                  <a:lnTo>
                    <a:pt x="140" y="810"/>
                  </a:lnTo>
                  <a:lnTo>
                    <a:pt x="142" y="788"/>
                  </a:lnTo>
                  <a:lnTo>
                    <a:pt x="142" y="788"/>
                  </a:lnTo>
                  <a:lnTo>
                    <a:pt x="146" y="780"/>
                  </a:lnTo>
                  <a:lnTo>
                    <a:pt x="146" y="770"/>
                  </a:lnTo>
                  <a:lnTo>
                    <a:pt x="146" y="770"/>
                  </a:lnTo>
                  <a:close/>
                  <a:moveTo>
                    <a:pt x="176" y="324"/>
                  </a:moveTo>
                  <a:lnTo>
                    <a:pt x="176" y="324"/>
                  </a:lnTo>
                  <a:lnTo>
                    <a:pt x="174" y="302"/>
                  </a:lnTo>
                  <a:lnTo>
                    <a:pt x="174" y="284"/>
                  </a:lnTo>
                  <a:lnTo>
                    <a:pt x="170" y="270"/>
                  </a:lnTo>
                  <a:lnTo>
                    <a:pt x="166" y="262"/>
                  </a:lnTo>
                  <a:lnTo>
                    <a:pt x="164" y="264"/>
                  </a:lnTo>
                  <a:lnTo>
                    <a:pt x="164" y="264"/>
                  </a:lnTo>
                  <a:lnTo>
                    <a:pt x="156" y="282"/>
                  </a:lnTo>
                  <a:lnTo>
                    <a:pt x="142" y="304"/>
                  </a:lnTo>
                  <a:lnTo>
                    <a:pt x="140" y="306"/>
                  </a:lnTo>
                  <a:lnTo>
                    <a:pt x="140" y="306"/>
                  </a:lnTo>
                  <a:lnTo>
                    <a:pt x="140" y="314"/>
                  </a:lnTo>
                  <a:lnTo>
                    <a:pt x="138" y="318"/>
                  </a:lnTo>
                  <a:lnTo>
                    <a:pt x="138" y="326"/>
                  </a:lnTo>
                  <a:lnTo>
                    <a:pt x="138" y="326"/>
                  </a:lnTo>
                  <a:lnTo>
                    <a:pt x="138" y="330"/>
                  </a:lnTo>
                  <a:lnTo>
                    <a:pt x="140" y="338"/>
                  </a:lnTo>
                  <a:lnTo>
                    <a:pt x="150" y="354"/>
                  </a:lnTo>
                  <a:lnTo>
                    <a:pt x="150" y="354"/>
                  </a:lnTo>
                  <a:lnTo>
                    <a:pt x="170" y="382"/>
                  </a:lnTo>
                  <a:lnTo>
                    <a:pt x="172" y="380"/>
                  </a:lnTo>
                  <a:lnTo>
                    <a:pt x="172" y="380"/>
                  </a:lnTo>
                  <a:lnTo>
                    <a:pt x="174" y="350"/>
                  </a:lnTo>
                  <a:lnTo>
                    <a:pt x="176" y="324"/>
                  </a:lnTo>
                  <a:lnTo>
                    <a:pt x="176" y="32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0" name="Group 67"/>
          <p:cNvGrpSpPr>
            <a:grpSpLocks noChangeAspect="1"/>
          </p:cNvGrpSpPr>
          <p:nvPr userDrawn="1"/>
        </p:nvGrpSpPr>
        <p:grpSpPr bwMode="auto">
          <a:xfrm flipH="1" flipV="1">
            <a:off x="152398" y="152400"/>
            <a:ext cx="1600202" cy="1033671"/>
            <a:chOff x="2497" y="1995"/>
            <a:chExt cx="805" cy="52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93" name="Rectangle 69"/>
            <p:cNvSpPr>
              <a:spLocks noChangeArrowheads="1"/>
            </p:cNvSpPr>
            <p:nvPr userDrawn="1"/>
          </p:nvSpPr>
          <p:spPr bwMode="auto">
            <a:xfrm>
              <a:off x="3043" y="2467"/>
              <a:ext cx="46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4" name="Rectangle 70"/>
            <p:cNvSpPr>
              <a:spLocks noChangeArrowheads="1"/>
            </p:cNvSpPr>
            <p:nvPr userDrawn="1"/>
          </p:nvSpPr>
          <p:spPr bwMode="auto">
            <a:xfrm>
              <a:off x="2699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" name="Rectangle 71"/>
            <p:cNvSpPr>
              <a:spLocks noChangeArrowheads="1"/>
            </p:cNvSpPr>
            <p:nvPr userDrawn="1"/>
          </p:nvSpPr>
          <p:spPr bwMode="auto">
            <a:xfrm>
              <a:off x="2598" y="2467"/>
              <a:ext cx="47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" name="Rectangle 72"/>
            <p:cNvSpPr>
              <a:spLocks noChangeArrowheads="1"/>
            </p:cNvSpPr>
            <p:nvPr userDrawn="1"/>
          </p:nvSpPr>
          <p:spPr bwMode="auto">
            <a:xfrm>
              <a:off x="2497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7" name="Rectangle 73"/>
            <p:cNvSpPr>
              <a:spLocks noChangeArrowheads="1"/>
            </p:cNvSpPr>
            <p:nvPr userDrawn="1"/>
          </p:nvSpPr>
          <p:spPr bwMode="auto">
            <a:xfrm>
              <a:off x="3148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8" name="Rectangle 74"/>
            <p:cNvSpPr>
              <a:spLocks noChangeArrowheads="1"/>
            </p:cNvSpPr>
            <p:nvPr userDrawn="1"/>
          </p:nvSpPr>
          <p:spPr bwMode="auto">
            <a:xfrm>
              <a:off x="3254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9" name="Rectangle 75"/>
            <p:cNvSpPr>
              <a:spLocks noChangeArrowheads="1"/>
            </p:cNvSpPr>
            <p:nvPr userDrawn="1"/>
          </p:nvSpPr>
          <p:spPr bwMode="auto">
            <a:xfrm>
              <a:off x="3148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0" name="Rectangle 76"/>
            <p:cNvSpPr>
              <a:spLocks noChangeArrowheads="1"/>
            </p:cNvSpPr>
            <p:nvPr userDrawn="1"/>
          </p:nvSpPr>
          <p:spPr bwMode="auto">
            <a:xfrm>
              <a:off x="3254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1" name="Rectangle 77"/>
            <p:cNvSpPr>
              <a:spLocks noChangeArrowheads="1"/>
            </p:cNvSpPr>
            <p:nvPr userDrawn="1"/>
          </p:nvSpPr>
          <p:spPr bwMode="auto">
            <a:xfrm>
              <a:off x="3148" y="2100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2" name="Rectangle 78"/>
            <p:cNvSpPr>
              <a:spLocks noChangeArrowheads="1"/>
            </p:cNvSpPr>
            <p:nvPr userDrawn="1"/>
          </p:nvSpPr>
          <p:spPr bwMode="auto">
            <a:xfrm>
              <a:off x="3254" y="2100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3" name="Rectangle 79"/>
            <p:cNvSpPr>
              <a:spLocks noChangeArrowheads="1"/>
            </p:cNvSpPr>
            <p:nvPr userDrawn="1"/>
          </p:nvSpPr>
          <p:spPr bwMode="auto">
            <a:xfrm>
              <a:off x="2940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4" name="Rectangle 80"/>
            <p:cNvSpPr>
              <a:spLocks noChangeArrowheads="1"/>
            </p:cNvSpPr>
            <p:nvPr userDrawn="1"/>
          </p:nvSpPr>
          <p:spPr bwMode="auto">
            <a:xfrm>
              <a:off x="3046" y="2206"/>
              <a:ext cx="47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5" name="Rectangle 81"/>
            <p:cNvSpPr>
              <a:spLocks noChangeArrowheads="1"/>
            </p:cNvSpPr>
            <p:nvPr userDrawn="1"/>
          </p:nvSpPr>
          <p:spPr bwMode="auto">
            <a:xfrm>
              <a:off x="2839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" name="Rectangle 82"/>
            <p:cNvSpPr>
              <a:spLocks noChangeArrowheads="1"/>
            </p:cNvSpPr>
            <p:nvPr userDrawn="1"/>
          </p:nvSpPr>
          <p:spPr bwMode="auto">
            <a:xfrm>
              <a:off x="3148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7" name="Rectangle 83"/>
            <p:cNvSpPr>
              <a:spLocks noChangeArrowheads="1"/>
            </p:cNvSpPr>
            <p:nvPr userDrawn="1"/>
          </p:nvSpPr>
          <p:spPr bwMode="auto">
            <a:xfrm>
              <a:off x="3254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8" name="Rectangle 84"/>
            <p:cNvSpPr>
              <a:spLocks noChangeArrowheads="1"/>
            </p:cNvSpPr>
            <p:nvPr userDrawn="1"/>
          </p:nvSpPr>
          <p:spPr bwMode="auto">
            <a:xfrm>
              <a:off x="2940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9" name="Rectangle 85"/>
            <p:cNvSpPr>
              <a:spLocks noChangeArrowheads="1"/>
            </p:cNvSpPr>
            <p:nvPr userDrawn="1"/>
          </p:nvSpPr>
          <p:spPr bwMode="auto">
            <a:xfrm>
              <a:off x="3046" y="2305"/>
              <a:ext cx="47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0" name="Rectangle 86"/>
            <p:cNvSpPr>
              <a:spLocks noChangeArrowheads="1"/>
            </p:cNvSpPr>
            <p:nvPr userDrawn="1"/>
          </p:nvSpPr>
          <p:spPr bwMode="auto">
            <a:xfrm>
              <a:off x="2839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1" name="Rectangle 87"/>
            <p:cNvSpPr>
              <a:spLocks noChangeArrowheads="1"/>
            </p:cNvSpPr>
            <p:nvPr userDrawn="1"/>
          </p:nvSpPr>
          <p:spPr bwMode="auto">
            <a:xfrm>
              <a:off x="3148" y="1995"/>
              <a:ext cx="48" cy="4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2" name="Rectangle 88"/>
            <p:cNvSpPr>
              <a:spLocks noChangeArrowheads="1"/>
            </p:cNvSpPr>
            <p:nvPr userDrawn="1"/>
          </p:nvSpPr>
          <p:spPr bwMode="auto">
            <a:xfrm>
              <a:off x="3254" y="1995"/>
              <a:ext cx="48" cy="4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85800" y="1143000"/>
            <a:ext cx="7772400" cy="646331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0" y="1828800"/>
            <a:ext cx="7772400" cy="46166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60531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928688" y="123825"/>
            <a:ext cx="4252912" cy="804863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000" dirty="0">
                <a:solidFill>
                  <a:prstClr val="black"/>
                </a:solidFill>
                <a:latin typeface="Calibri"/>
              </a:rPr>
              <a:t>Kementerian Keuangan Republik Indonesia</a:t>
            </a:r>
            <a:br>
              <a:rPr lang="id-ID" sz="2000" dirty="0">
                <a:solidFill>
                  <a:prstClr val="black"/>
                </a:solidFill>
                <a:latin typeface="Calibri"/>
              </a:rPr>
            </a:br>
            <a:r>
              <a:rPr lang="id-ID" sz="2000" dirty="0">
                <a:solidFill>
                  <a:prstClr val="black"/>
                </a:solidFill>
                <a:latin typeface="Calibri"/>
              </a:rPr>
              <a:t>Direktorat Jenderal Pajak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5792B3-AD6A-4874-9766-790DF54D80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5792B3-AD6A-4874-9766-790DF54D80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5792B3-AD6A-4874-9766-790DF54D80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5792B3-AD6A-4874-9766-790DF54D80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5792B3-AD6A-4874-9766-790DF54D80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5792B3-AD6A-4874-9766-790DF54D80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5792B3-AD6A-4874-9766-790DF54D80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5792B3-AD6A-4874-9766-790DF54D80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 rot="-900000">
            <a:off x="923925" y="1538288"/>
            <a:ext cx="1627188" cy="1765300"/>
            <a:chOff x="106696762" y="88416829"/>
            <a:chExt cx="1068672" cy="1108091"/>
          </a:xfrm>
        </p:grpSpPr>
        <p:sp>
          <p:nvSpPr>
            <p:cNvPr id="3" name="Rectangle 16" hidden="1"/>
            <p:cNvSpPr>
              <a:spLocks noChangeArrowheads="1" noChangeShapeType="1"/>
            </p:cNvSpPr>
            <p:nvPr/>
          </p:nvSpPr>
          <p:spPr bwMode="auto">
            <a:xfrm>
              <a:off x="106696762" y="88416829"/>
              <a:ext cx="1068672" cy="1108091"/>
            </a:xfrm>
            <a:prstGeom prst="rect">
              <a:avLst/>
            </a:prstGeom>
            <a:solidFill>
              <a:srgbClr val="FFFFFF"/>
            </a:solidFill>
            <a:ln w="0" algn="ctr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4" name="Rectangle 17"/>
            <p:cNvSpPr>
              <a:spLocks noChangeArrowheads="1" noChangeShapeType="1"/>
            </p:cNvSpPr>
            <p:nvPr/>
          </p:nvSpPr>
          <p:spPr bwMode="auto">
            <a:xfrm>
              <a:off x="107122750" y="88881956"/>
              <a:ext cx="642246" cy="642732"/>
            </a:xfrm>
            <a:prstGeom prst="rect">
              <a:avLst/>
            </a:prstGeom>
            <a:gradFill rotWithShape="1">
              <a:gsLst>
                <a:gs pos="0">
                  <a:srgbClr val="6699CC"/>
                </a:gs>
                <a:gs pos="100000">
                  <a:srgbClr val="FFFFFF"/>
                </a:gs>
              </a:gsLst>
              <a:lin ang="2700000" scaled="1"/>
            </a:gradFill>
            <a:ln w="0" algn="ctr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5" name="Rectangle 18"/>
            <p:cNvSpPr>
              <a:spLocks noChangeArrowheads="1" noChangeShapeType="1"/>
            </p:cNvSpPr>
            <p:nvPr/>
          </p:nvSpPr>
          <p:spPr bwMode="auto">
            <a:xfrm>
              <a:off x="106912923" y="88416280"/>
              <a:ext cx="508792" cy="482299"/>
            </a:xfrm>
            <a:prstGeom prst="rect">
              <a:avLst/>
            </a:prstGeom>
            <a:gradFill rotWithShape="1">
              <a:gsLst>
                <a:gs pos="0">
                  <a:srgbClr val="E6CCCC"/>
                </a:gs>
                <a:gs pos="100000">
                  <a:srgbClr val="FFFFFF"/>
                </a:gs>
              </a:gsLst>
              <a:lin ang="18900000" scaled="1"/>
            </a:gradFill>
            <a:ln w="0" algn="ctr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6" name="Rectangle 19"/>
            <p:cNvSpPr>
              <a:spLocks noChangeArrowheads="1" noChangeShapeType="1"/>
            </p:cNvSpPr>
            <p:nvPr/>
          </p:nvSpPr>
          <p:spPr bwMode="auto">
            <a:xfrm>
              <a:off x="106695048" y="88834124"/>
              <a:ext cx="428511" cy="428488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lin ang="18900000" scaled="1"/>
            </a:gradFill>
            <a:ln w="0" algn="ctr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919163" y="1546225"/>
            <a:ext cx="8153400" cy="1739900"/>
            <a:chOff x="637" y="1266"/>
            <a:chExt cx="4634" cy="1096"/>
          </a:xfrm>
        </p:grpSpPr>
        <p:sp>
          <p:nvSpPr>
            <p:cNvPr id="8" name="Line 14"/>
            <p:cNvSpPr>
              <a:spLocks noChangeShapeType="1"/>
            </p:cNvSpPr>
            <p:nvPr/>
          </p:nvSpPr>
          <p:spPr bwMode="auto">
            <a:xfrm>
              <a:off x="637" y="2068"/>
              <a:ext cx="4634" cy="0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36576" tIns="36576" rIns="36576" bIns="36576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Line 15"/>
            <p:cNvSpPr>
              <a:spLocks noChangeShapeType="1"/>
            </p:cNvSpPr>
            <p:nvPr/>
          </p:nvSpPr>
          <p:spPr bwMode="auto">
            <a:xfrm flipH="1">
              <a:off x="1239" y="1266"/>
              <a:ext cx="0" cy="1096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36576" tIns="36576" rIns="36576" bIns="36576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" name="Picture 4" descr="D:\FFOutput\Nama\Terima kasih+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6963" y="1662113"/>
            <a:ext cx="57848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Materi Penyuluhan\Desktop\Cap Bangga Bayar Paja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3088" y="2428875"/>
            <a:ext cx="2362200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 descr="C:\Agt19022013\Drop Box Part 3 (08 November 2012)\Keranjang Materi Penyuluhan\Kojibs Lengkap\Kojib GIF\kojib merde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338" y="3556000"/>
            <a:ext cx="2286000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5792B3-AD6A-4874-9766-790DF54D80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38" y="571500"/>
            <a:ext cx="6497637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C:\Users\Materi Penyuluhan\Desktop\Perhati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9388"/>
            <a:ext cx="2286000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8" y="2428875"/>
            <a:ext cx="874395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5792B3-AD6A-4874-9766-790DF54D80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5792B3-AD6A-4874-9766-790DF54D80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5792B3-AD6A-4874-9766-790DF54D80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5792B3-AD6A-4874-9766-790DF54D80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8689" y="142877"/>
            <a:ext cx="265207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latin typeface="+mn-lt"/>
                <a:cs typeface="+mn-cs"/>
              </a:rPr>
              <a:t>Kementerian</a:t>
            </a:r>
            <a:r>
              <a:rPr lang="en-US" b="1" dirty="0">
                <a:latin typeface="+mn-lt"/>
                <a:cs typeface="+mn-cs"/>
              </a:rPr>
              <a:t> </a:t>
            </a:r>
            <a:r>
              <a:rPr lang="en-US" b="1" dirty="0" err="1">
                <a:latin typeface="+mn-lt"/>
                <a:cs typeface="+mn-cs"/>
              </a:rPr>
              <a:t>Keuangan</a:t>
            </a:r>
            <a:r>
              <a:rPr lang="en-US" b="1" dirty="0">
                <a:latin typeface="+mn-lt"/>
                <a:cs typeface="+mn-cs"/>
              </a:rPr>
              <a:t> RI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latin typeface="+mn-lt"/>
                <a:cs typeface="+mn-cs"/>
              </a:rPr>
              <a:t>Direktorat</a:t>
            </a:r>
            <a:r>
              <a:rPr lang="en-US" b="1" dirty="0">
                <a:latin typeface="+mn-lt"/>
                <a:cs typeface="+mn-cs"/>
              </a:rPr>
              <a:t> </a:t>
            </a:r>
            <a:r>
              <a:rPr lang="en-US" b="1" dirty="0" err="1">
                <a:latin typeface="+mn-lt"/>
                <a:cs typeface="+mn-cs"/>
              </a:rPr>
              <a:t>Jenderal</a:t>
            </a:r>
            <a:r>
              <a:rPr lang="en-US" b="1" dirty="0">
                <a:latin typeface="+mn-lt"/>
                <a:cs typeface="+mn-cs"/>
              </a:rPr>
              <a:t> </a:t>
            </a:r>
            <a:r>
              <a:rPr lang="en-US" b="1" dirty="0" err="1">
                <a:latin typeface="+mn-lt"/>
                <a:cs typeface="+mn-cs"/>
              </a:rPr>
              <a:t>Pajak</a:t>
            </a:r>
            <a:endParaRPr lang="en-US" b="1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/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/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/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 rot="20700000">
            <a:off x="842963" y="1824038"/>
            <a:ext cx="1627187" cy="1765300"/>
            <a:chOff x="106696762" y="88416829"/>
            <a:chExt cx="1068672" cy="1108091"/>
          </a:xfrm>
        </p:grpSpPr>
        <p:sp>
          <p:nvSpPr>
            <p:cNvPr id="3" name="Rectangle 16" hidden="1"/>
            <p:cNvSpPr>
              <a:spLocks noChangeArrowheads="1" noChangeShapeType="1"/>
            </p:cNvSpPr>
            <p:nvPr/>
          </p:nvSpPr>
          <p:spPr bwMode="auto">
            <a:xfrm>
              <a:off x="106696762" y="88416829"/>
              <a:ext cx="1068672" cy="1108091"/>
            </a:xfrm>
            <a:prstGeom prst="rect">
              <a:avLst/>
            </a:prstGeom>
            <a:solidFill>
              <a:srgbClr val="FFFFFF"/>
            </a:solidFill>
            <a:ln w="0" algn="ctr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Calibri" pitchFamily="34" charset="0"/>
                <a:cs typeface="+mn-cs"/>
              </a:endParaRPr>
            </a:p>
          </p:txBody>
        </p:sp>
        <p:sp>
          <p:nvSpPr>
            <p:cNvPr id="4" name="Rectangle 17"/>
            <p:cNvSpPr>
              <a:spLocks noChangeArrowheads="1" noChangeShapeType="1"/>
            </p:cNvSpPr>
            <p:nvPr/>
          </p:nvSpPr>
          <p:spPr bwMode="auto">
            <a:xfrm>
              <a:off x="107122750" y="88881956"/>
              <a:ext cx="642246" cy="642732"/>
            </a:xfrm>
            <a:prstGeom prst="rect">
              <a:avLst/>
            </a:prstGeom>
            <a:gradFill rotWithShape="1">
              <a:gsLst>
                <a:gs pos="0">
                  <a:srgbClr val="6699CC"/>
                </a:gs>
                <a:gs pos="100000">
                  <a:srgbClr val="FFFFFF"/>
                </a:gs>
              </a:gsLst>
              <a:lin ang="2700000" scaled="1"/>
            </a:gradFill>
            <a:ln w="0" algn="ctr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Calibri" pitchFamily="34" charset="0"/>
                <a:cs typeface="+mn-cs"/>
              </a:endParaRPr>
            </a:p>
          </p:txBody>
        </p:sp>
        <p:sp>
          <p:nvSpPr>
            <p:cNvPr id="5" name="Rectangle 18"/>
            <p:cNvSpPr>
              <a:spLocks noChangeArrowheads="1" noChangeShapeType="1"/>
            </p:cNvSpPr>
            <p:nvPr/>
          </p:nvSpPr>
          <p:spPr bwMode="auto">
            <a:xfrm>
              <a:off x="106912923" y="88416280"/>
              <a:ext cx="508792" cy="482299"/>
            </a:xfrm>
            <a:prstGeom prst="rect">
              <a:avLst/>
            </a:prstGeom>
            <a:gradFill rotWithShape="1">
              <a:gsLst>
                <a:gs pos="0">
                  <a:srgbClr val="E6CCCC"/>
                </a:gs>
                <a:gs pos="100000">
                  <a:srgbClr val="FFFFFF"/>
                </a:gs>
              </a:gsLst>
              <a:lin ang="18900000" scaled="1"/>
            </a:gradFill>
            <a:ln w="0" algn="ctr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Calibri" pitchFamily="34" charset="0"/>
                <a:cs typeface="+mn-cs"/>
              </a:endParaRPr>
            </a:p>
          </p:txBody>
        </p:sp>
        <p:sp>
          <p:nvSpPr>
            <p:cNvPr id="6" name="Rectangle 19"/>
            <p:cNvSpPr>
              <a:spLocks noChangeArrowheads="1" noChangeShapeType="1"/>
            </p:cNvSpPr>
            <p:nvPr/>
          </p:nvSpPr>
          <p:spPr bwMode="auto">
            <a:xfrm>
              <a:off x="106695047" y="88834124"/>
              <a:ext cx="428512" cy="428488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lin ang="18900000" scaled="1"/>
            </a:gradFill>
            <a:ln w="0" algn="ctr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Calibri" pitchFamily="34" charset="0"/>
                <a:cs typeface="+mn-cs"/>
              </a:endParaRPr>
            </a:p>
          </p:txBody>
        </p:sp>
      </p:grp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838200" y="1831975"/>
            <a:ext cx="8153400" cy="1739900"/>
            <a:chOff x="637" y="1266"/>
            <a:chExt cx="4634" cy="1096"/>
          </a:xfrm>
        </p:grpSpPr>
        <p:sp>
          <p:nvSpPr>
            <p:cNvPr id="8" name="Line 14"/>
            <p:cNvSpPr>
              <a:spLocks noChangeShapeType="1"/>
            </p:cNvSpPr>
            <p:nvPr/>
          </p:nvSpPr>
          <p:spPr bwMode="auto">
            <a:xfrm>
              <a:off x="637" y="2068"/>
              <a:ext cx="4634" cy="0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36576" tIns="36576" rIns="36576" bIns="365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  <a:cs typeface="+mn-cs"/>
              </a:endParaRPr>
            </a:p>
          </p:txBody>
        </p:sp>
        <p:sp>
          <p:nvSpPr>
            <p:cNvPr id="9" name="Line 15"/>
            <p:cNvSpPr>
              <a:spLocks noChangeShapeType="1"/>
            </p:cNvSpPr>
            <p:nvPr/>
          </p:nvSpPr>
          <p:spPr bwMode="auto">
            <a:xfrm flipH="1">
              <a:off x="1239" y="1266"/>
              <a:ext cx="0" cy="1096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36576" tIns="36576" rIns="36576" bIns="365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  <a:cs typeface="+mn-cs"/>
              </a:endParaRPr>
            </a:p>
          </p:txBody>
        </p:sp>
      </p:grpSp>
      <p:pic>
        <p:nvPicPr>
          <p:cNvPr id="10" name="Picture 4" descr="D:\FFOutput\Nama\Terima kasih+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1" y="1947863"/>
            <a:ext cx="57848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Materi Penyuluhan\Desktop\Cap Bangga Bayar Paja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25" y="2714627"/>
            <a:ext cx="2362200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/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id-ID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id-ID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/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5792B3-AD6A-4874-9766-790DF54D80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/>
            <a:fld id="{975792B3-AD6A-4874-9766-790DF54D80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/>
              <a:t>3/25/2015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/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5792B3-AD6A-4874-9766-790DF54D80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/>
            <a:fld id="{975792B3-AD6A-4874-9766-790DF54D80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/>
              <a:t>3/25/2015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/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FAF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658" y="2496501"/>
            <a:ext cx="8250974" cy="436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4368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image" Target="../media/image2.jpe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F2618-C234-4528-BB60-72360CB0937F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d-ID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11188646-8CEC-4AE4-B1E7-ADF9D885FD96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d-ID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/>
            <a:fld id="{975792B3-AD6A-4874-9766-790DF54D80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/>
              <a:t>3/25/2015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/>
            <a:fld id="{336AF713-A27D-486E-A5A6-7E838C0429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hangingPunct="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d-ID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16FF2618-C234-4528-BB60-72360CB0937F}" type="datetimeFigureOut">
              <a:rPr lang="en-US" smtClean="0"/>
              <a:pPr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se.pajak.go.id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3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8423" y="2057400"/>
            <a:ext cx="4136202" cy="914400"/>
          </a:xfrm>
        </p:spPr>
        <p:txBody>
          <a:bodyPr>
            <a:noAutofit/>
          </a:bodyPr>
          <a:lstStyle/>
          <a:p>
            <a:r>
              <a:rPr lang="en-US" sz="6600" b="1" i="1" dirty="0" smtClean="0">
                <a:ln w="1905"/>
                <a:solidFill>
                  <a:srgbClr val="FFFF00"/>
                </a:solidFill>
                <a:effectLst>
                  <a:glow rad="228600">
                    <a:srgbClr val="000036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BILLING</a:t>
            </a:r>
            <a:endParaRPr lang="en-US" sz="6600" b="1" i="1" dirty="0">
              <a:ln w="1905"/>
              <a:solidFill>
                <a:srgbClr val="FFFF00"/>
              </a:solidFill>
              <a:effectLst>
                <a:glow rad="228600">
                  <a:srgbClr val="000036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4800" y="2971800"/>
            <a:ext cx="38648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i="1" dirty="0" smtClean="0">
                <a:ln w="1905"/>
                <a:solidFill>
                  <a:srgbClr val="FFFF00"/>
                </a:solidFill>
                <a:effectLst>
                  <a:glow rad="228600">
                    <a:srgbClr val="000036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SYSTEM</a:t>
            </a:r>
            <a:endParaRPr lang="en-US" sz="4400" b="1" i="1" dirty="0">
              <a:ln w="1905"/>
              <a:solidFill>
                <a:srgbClr val="FFFF00"/>
              </a:solidFill>
              <a:effectLst>
                <a:glow rad="228600">
                  <a:srgbClr val="000036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304800" y="624840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</a:t>
            </a:r>
            <a:r>
              <a:rPr lang="id-ID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J.091/KUP/S/001/2015-00</a:t>
            </a:r>
            <a:endParaRPr lang="id-ID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1200" y="4267200"/>
            <a:ext cx="6575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(SISTEM PEMBAYARAN PAJAK SECARA ELEKTRONIK)</a:t>
            </a:r>
            <a:endParaRPr lang="id-ID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0897" name="Picture 1" descr="D:\Logo-logo Pajak\Kumpulan Kojib\Kojib Baru 2014 Plus\Kojib Jempol-Jas.png"/>
          <p:cNvPicPr>
            <a:picLocks noChangeAspect="1" noChangeArrowheads="1"/>
          </p:cNvPicPr>
          <p:nvPr/>
        </p:nvPicPr>
        <p:blipFill>
          <a:blip r:embed="rId2" cstate="print"/>
          <a:srcRect l="55469"/>
          <a:stretch>
            <a:fillRect/>
          </a:stretch>
        </p:blipFill>
        <p:spPr bwMode="auto">
          <a:xfrm>
            <a:off x="228600" y="2473492"/>
            <a:ext cx="2286000" cy="3393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133600" y="2057400"/>
            <a:ext cx="5029200" cy="3429000"/>
            <a:chOff x="838200" y="2057400"/>
            <a:chExt cx="4267200" cy="2386034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22" t="10785" r="40834" b="56892"/>
            <a:stretch/>
          </p:blipFill>
          <p:spPr bwMode="auto">
            <a:xfrm>
              <a:off x="838200" y="2057400"/>
              <a:ext cx="4267200" cy="2386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7" t="16979" r="65924" b="72699"/>
            <a:stretch/>
          </p:blipFill>
          <p:spPr bwMode="auto">
            <a:xfrm>
              <a:off x="914400" y="2514600"/>
              <a:ext cx="4015740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22" t="10785" r="40834" b="83133"/>
            <a:stretch/>
          </p:blipFill>
          <p:spPr bwMode="auto">
            <a:xfrm>
              <a:off x="838200" y="2065663"/>
              <a:ext cx="4267200" cy="448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83569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76200"/>
            <a:ext cx="2362200" cy="990600"/>
          </a:xfrm>
        </p:spPr>
        <p:txBody>
          <a:bodyPr/>
          <a:lstStyle/>
          <a:p>
            <a:r>
              <a:rPr lang="en-US" dirty="0" smtClean="0"/>
              <a:t>Step 4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8463" t="28514" r="8073" b="21082"/>
          <a:stretch/>
        </p:blipFill>
        <p:spPr bwMode="auto">
          <a:xfrm>
            <a:off x="267446" y="1130157"/>
            <a:ext cx="8343154" cy="5118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Explosion 2 6"/>
          <p:cNvSpPr/>
          <p:nvPr/>
        </p:nvSpPr>
        <p:spPr>
          <a:xfrm>
            <a:off x="228600" y="4626428"/>
            <a:ext cx="2095026" cy="960936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674914" y="3254828"/>
            <a:ext cx="4837068" cy="1914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85800" y="4217274"/>
            <a:ext cx="2165166" cy="1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28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0273" t="6170" r="30352" b="60922"/>
          <a:stretch/>
        </p:blipFill>
        <p:spPr bwMode="auto">
          <a:xfrm>
            <a:off x="1905000" y="1524000"/>
            <a:ext cx="56007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eguh\Desktop\Picture e-Filing\BlogEntry1_Alignment (1).png"/>
          <p:cNvPicPr>
            <a:picLocks noChangeAspect="1" noChangeArrowheads="1"/>
          </p:cNvPicPr>
          <p:nvPr/>
        </p:nvPicPr>
        <p:blipFill>
          <a:blip r:embed="rId2" cstate="print">
            <a:lum bright="-2000" contrast="25000"/>
          </a:blip>
          <a:srcRect t="9739" b="16525"/>
          <a:stretch>
            <a:fillRect/>
          </a:stretch>
        </p:blipFill>
        <p:spPr bwMode="auto">
          <a:xfrm flipH="1">
            <a:off x="381000" y="762000"/>
            <a:ext cx="7543800" cy="45434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2200" y="2590800"/>
            <a:ext cx="4800600" cy="1362075"/>
          </a:xfrm>
        </p:spPr>
        <p:txBody>
          <a:bodyPr/>
          <a:lstStyle/>
          <a:p>
            <a:pPr algn="ctr"/>
            <a:r>
              <a:rPr lang="en-US" dirty="0" smtClean="0"/>
              <a:t>PROSES PEMBUATAN</a:t>
            </a:r>
            <a:br>
              <a:rPr lang="en-US" dirty="0" smtClean="0"/>
            </a:br>
            <a:r>
              <a:rPr lang="en-US" i="1" dirty="0" smtClean="0"/>
              <a:t>BILLING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xmlns="" val="267375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Login</a:t>
            </a:r>
            <a:endParaRPr lang="en-US" sz="36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7499" t="20000" r="26667" b="14444"/>
          <a:stretch/>
        </p:blipFill>
        <p:spPr bwMode="auto">
          <a:xfrm>
            <a:off x="1752600" y="1427544"/>
            <a:ext cx="5638800" cy="421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571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 smtClean="0"/>
              <a:t>Input Data </a:t>
            </a:r>
            <a:r>
              <a:rPr lang="en-US" sz="3600" b="1" dirty="0" smtClean="0"/>
              <a:t>SSP</a:t>
            </a:r>
            <a:endParaRPr lang="en-US" sz="3600" b="1" dirty="0"/>
          </a:p>
        </p:txBody>
      </p:sp>
      <p:pic>
        <p:nvPicPr>
          <p:cNvPr id="3076" name="Picture 4" descr="C:\Works\2012-2\MPN - 2012.10.16 - Screenschots and Pictures\Edited\New Folder\untitled2.jpg"/>
          <p:cNvPicPr>
            <a:picLocks noChangeAspect="1" noChangeArrowheads="1"/>
          </p:cNvPicPr>
          <p:nvPr/>
        </p:nvPicPr>
        <p:blipFill rotWithShape="1">
          <a:blip r:embed="rId2" cstate="print"/>
          <a:srcRect l="3333" t="21111" r="47500" b="33333"/>
          <a:stretch/>
        </p:blipFill>
        <p:spPr bwMode="auto">
          <a:xfrm>
            <a:off x="1524000" y="1828800"/>
            <a:ext cx="4495800" cy="3124200"/>
          </a:xfrm>
          <a:prstGeom prst="rect">
            <a:avLst/>
          </a:prstGeom>
          <a:noFill/>
        </p:spPr>
      </p:pic>
      <p:sp>
        <p:nvSpPr>
          <p:cNvPr id="11" name="Left Brace 10"/>
          <p:cNvSpPr/>
          <p:nvPr/>
        </p:nvSpPr>
        <p:spPr>
          <a:xfrm rot="10800000">
            <a:off x="5791201" y="2209800"/>
            <a:ext cx="381000" cy="259080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324600" y="2895600"/>
            <a:ext cx="2209800" cy="121920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data SSP </a:t>
            </a:r>
            <a:r>
              <a:rPr lang="en-US" dirty="0" err="1" smtClean="0"/>
              <a:t>pada</a:t>
            </a:r>
            <a:r>
              <a:rPr lang="en-US" dirty="0" smtClean="0"/>
              <a:t> 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7038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/>
              <a:t>Input Data </a:t>
            </a:r>
            <a:r>
              <a:rPr lang="en-US" sz="3600" b="1" dirty="0"/>
              <a:t>SSP</a:t>
            </a:r>
          </a:p>
        </p:txBody>
      </p:sp>
      <p:pic>
        <p:nvPicPr>
          <p:cNvPr id="4098" name="Picture 2" descr="C:\Works\2012-2\MPN - 2012.10.16 - Screenschots and Pictures\Edited\New Folder\untitled3.jpg"/>
          <p:cNvPicPr>
            <a:picLocks noChangeAspect="1" noChangeArrowheads="1"/>
          </p:cNvPicPr>
          <p:nvPr/>
        </p:nvPicPr>
        <p:blipFill rotWithShape="1">
          <a:blip r:embed="rId2" cstate="print"/>
          <a:srcRect l="3333" t="21111" r="47500" b="34444"/>
          <a:stretch/>
        </p:blipFill>
        <p:spPr bwMode="auto">
          <a:xfrm>
            <a:off x="849086" y="1752600"/>
            <a:ext cx="4495800" cy="30480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925286" y="2960914"/>
            <a:ext cx="4310743" cy="13716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/>
          <p:cNvSpPr/>
          <p:nvPr/>
        </p:nvSpPr>
        <p:spPr>
          <a:xfrm rot="10800000">
            <a:off x="5105401" y="2917372"/>
            <a:ext cx="457200" cy="144780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638800" y="3080658"/>
            <a:ext cx="2362200" cy="114300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MASUKKAN DETIL DATA PEMBAYARAN</a:t>
            </a:r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2068286" y="4876800"/>
            <a:ext cx="1905000" cy="1066800"/>
          </a:xfrm>
          <a:prstGeom prst="wedgeRoundRectCallout">
            <a:avLst>
              <a:gd name="adj1" fmla="val -35119"/>
              <a:gd name="adj2" fmla="val -78316"/>
              <a:gd name="adj3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Apabila</a:t>
            </a:r>
            <a:r>
              <a:rPr lang="en-US" dirty="0" smtClean="0"/>
              <a:t>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selesai</a:t>
            </a:r>
            <a:r>
              <a:rPr lang="en-US" dirty="0" smtClean="0"/>
              <a:t> </a:t>
            </a:r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Simpan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6569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Input Data SSP</a:t>
            </a:r>
          </a:p>
        </p:txBody>
      </p:sp>
      <p:pic>
        <p:nvPicPr>
          <p:cNvPr id="5122" name="Picture 2" descr="C:\Works\2012-2\MPN - 2012.10.16 - Screenschots and Pictures\Edited\New Folder\untitled4.jpg"/>
          <p:cNvPicPr>
            <a:picLocks noChangeAspect="1" noChangeArrowheads="1"/>
          </p:cNvPicPr>
          <p:nvPr/>
        </p:nvPicPr>
        <p:blipFill rotWithShape="1">
          <a:blip r:embed="rId2" cstate="print"/>
          <a:srcRect l="3333" t="21111" r="32500" b="34603"/>
          <a:stretch/>
        </p:blipFill>
        <p:spPr bwMode="auto">
          <a:xfrm>
            <a:off x="1034142" y="1600200"/>
            <a:ext cx="5867400" cy="3037114"/>
          </a:xfrm>
          <a:prstGeom prst="roundRect">
            <a:avLst>
              <a:gd name="adj" fmla="val 795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ounded Rectangular Callout 7"/>
          <p:cNvSpPr/>
          <p:nvPr/>
        </p:nvSpPr>
        <p:spPr>
          <a:xfrm>
            <a:off x="5529942" y="4060372"/>
            <a:ext cx="2471058" cy="1273628"/>
          </a:xfrm>
          <a:prstGeom prst="wedgeRoundRectCallout">
            <a:avLst>
              <a:gd name="adj1" fmla="val -36262"/>
              <a:gd name="adj2" fmla="val -77060"/>
              <a:gd name="adj3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Tekan</a:t>
            </a:r>
            <a:r>
              <a:rPr lang="en-US" dirty="0" smtClean="0"/>
              <a:t> OK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melanjutkan</a:t>
            </a:r>
            <a:r>
              <a:rPr lang="en-US" dirty="0" smtClean="0"/>
              <a:t> </a:t>
            </a:r>
            <a:r>
              <a:rPr lang="en-US" dirty="0" err="1" smtClean="0"/>
              <a:t>proses</a:t>
            </a:r>
            <a:r>
              <a:rPr lang="en-US" dirty="0" smtClean="0"/>
              <a:t> </a:t>
            </a:r>
            <a:r>
              <a:rPr lang="en-US" dirty="0" err="1" smtClean="0"/>
              <a:t>penyimpanan</a:t>
            </a:r>
            <a:r>
              <a:rPr lang="en-US" dirty="0" smtClean="0"/>
              <a:t>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1351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 smtClean="0"/>
              <a:t>Terbitkan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Kode</a:t>
            </a:r>
            <a:r>
              <a:rPr lang="en-US" sz="3600" b="1" dirty="0" smtClean="0"/>
              <a:t> </a:t>
            </a:r>
            <a:r>
              <a:rPr lang="en-US" sz="3600" b="1" i="1" dirty="0" smtClean="0"/>
              <a:t>Billing</a:t>
            </a:r>
            <a:endParaRPr lang="en-US" sz="3600" b="1" i="1" dirty="0"/>
          </a:p>
        </p:txBody>
      </p:sp>
      <p:pic>
        <p:nvPicPr>
          <p:cNvPr id="6146" name="Picture 2" descr="C:\Works\2012-2\MPN - 2012.10.16 - Screenschots and Pictures\Edited\New Folder\untitled5.jpg"/>
          <p:cNvPicPr>
            <a:picLocks noChangeAspect="1" noChangeArrowheads="1"/>
          </p:cNvPicPr>
          <p:nvPr/>
        </p:nvPicPr>
        <p:blipFill rotWithShape="1">
          <a:blip r:embed="rId2" cstate="print"/>
          <a:srcRect l="3333" t="21111" r="47500" b="33333"/>
          <a:stretch/>
        </p:blipFill>
        <p:spPr bwMode="auto">
          <a:xfrm>
            <a:off x="457200" y="1676400"/>
            <a:ext cx="4495800" cy="3124200"/>
          </a:xfrm>
          <a:prstGeom prst="rect">
            <a:avLst/>
          </a:prstGeom>
          <a:noFill/>
        </p:spPr>
      </p:pic>
      <p:sp>
        <p:nvSpPr>
          <p:cNvPr id="8" name="Rounded Rectangular Callout 7"/>
          <p:cNvSpPr/>
          <p:nvPr/>
        </p:nvSpPr>
        <p:spPr>
          <a:xfrm>
            <a:off x="3505200" y="4572000"/>
            <a:ext cx="2514600" cy="914400"/>
          </a:xfrm>
          <a:prstGeom prst="wedgeRoundRectCallout">
            <a:avLst>
              <a:gd name="adj1" fmla="val -42478"/>
              <a:gd name="adj2" fmla="val -90179"/>
              <a:gd name="adj3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Terbitkan</a:t>
            </a:r>
            <a:r>
              <a:rPr lang="en-US" dirty="0" smtClean="0"/>
              <a:t> </a:t>
            </a:r>
            <a:r>
              <a:rPr lang="en-US" dirty="0" err="1" smtClean="0"/>
              <a:t>Kode</a:t>
            </a:r>
            <a:r>
              <a:rPr lang="en-US" dirty="0" smtClean="0"/>
              <a:t> Billing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0934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 smtClean="0"/>
              <a:t>Cetak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Kode</a:t>
            </a:r>
            <a:r>
              <a:rPr lang="en-US" sz="3600" b="1" dirty="0" smtClean="0"/>
              <a:t> </a:t>
            </a:r>
            <a:r>
              <a:rPr lang="en-US" sz="3600" b="1" i="1" dirty="0" smtClean="0"/>
              <a:t>Billing</a:t>
            </a:r>
            <a:endParaRPr lang="en-US" sz="3600" b="1" i="1" dirty="0"/>
          </a:p>
        </p:txBody>
      </p:sp>
      <p:pic>
        <p:nvPicPr>
          <p:cNvPr id="7170" name="Picture 2" descr="C:\Works\2012-2\MPN - 2012.10.16 - Screenschots and Pictures\Edited\New Folder\untitled6.jpg"/>
          <p:cNvPicPr>
            <a:picLocks noChangeAspect="1" noChangeArrowheads="1"/>
          </p:cNvPicPr>
          <p:nvPr/>
        </p:nvPicPr>
        <p:blipFill rotWithShape="1">
          <a:blip r:embed="rId2" cstate="print"/>
          <a:srcRect l="3333" t="21111" r="46667" b="31111"/>
          <a:stretch/>
        </p:blipFill>
        <p:spPr bwMode="auto">
          <a:xfrm>
            <a:off x="1143000" y="1600200"/>
            <a:ext cx="4572000" cy="3276600"/>
          </a:xfrm>
          <a:prstGeom prst="rect">
            <a:avLst/>
          </a:prstGeom>
          <a:noFill/>
        </p:spPr>
      </p:pic>
      <p:pic>
        <p:nvPicPr>
          <p:cNvPr id="20" name="Picture 2" descr="C:\Works\2012-2\MPN - 2012.10.16 - Screenschots and Pictures\Edited\New Folder\untitled8.jpg"/>
          <p:cNvPicPr>
            <a:picLocks noChangeAspect="1" noChangeArrowheads="1"/>
          </p:cNvPicPr>
          <p:nvPr/>
        </p:nvPicPr>
        <p:blipFill rotWithShape="1">
          <a:blip r:embed="rId3" cstate="print"/>
          <a:srcRect l="37500" t="37778" r="35000" b="43333"/>
          <a:stretch/>
        </p:blipFill>
        <p:spPr bwMode="auto">
          <a:xfrm>
            <a:off x="4572000" y="4250040"/>
            <a:ext cx="2514600" cy="1295400"/>
          </a:xfrm>
          <a:prstGeom prst="rect">
            <a:avLst/>
          </a:prstGeom>
          <a:noFill/>
        </p:spPr>
      </p:pic>
      <p:sp>
        <p:nvSpPr>
          <p:cNvPr id="16" name="Rounded Rectangular Callout 15"/>
          <p:cNvSpPr/>
          <p:nvPr/>
        </p:nvSpPr>
        <p:spPr>
          <a:xfrm>
            <a:off x="4495800" y="2743200"/>
            <a:ext cx="1905000" cy="762000"/>
          </a:xfrm>
          <a:prstGeom prst="wedgeRoundRectCallout">
            <a:avLst>
              <a:gd name="adj1" fmla="val -82262"/>
              <a:gd name="adj2" fmla="val 127579"/>
              <a:gd name="adj3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Kode</a:t>
            </a:r>
            <a:r>
              <a:rPr lang="en-US" dirty="0" smtClean="0"/>
              <a:t> Billing</a:t>
            </a:r>
            <a:endParaRPr lang="en-US" dirty="0"/>
          </a:p>
        </p:txBody>
      </p:sp>
      <p:sp>
        <p:nvSpPr>
          <p:cNvPr id="17" name="Rounded Rectangular Callout 16"/>
          <p:cNvSpPr/>
          <p:nvPr/>
        </p:nvSpPr>
        <p:spPr>
          <a:xfrm>
            <a:off x="1752600" y="4876800"/>
            <a:ext cx="1752600" cy="762000"/>
          </a:xfrm>
          <a:prstGeom prst="wedgeRoundRectCallout">
            <a:avLst>
              <a:gd name="adj1" fmla="val 41279"/>
              <a:gd name="adj2" fmla="val -90357"/>
              <a:gd name="adj3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Cetak</a:t>
            </a:r>
            <a:endParaRPr lang="en-US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5257800" y="5791200"/>
            <a:ext cx="1981200" cy="838200"/>
          </a:xfrm>
          <a:prstGeom prst="wedgeRoundRectCallout">
            <a:avLst>
              <a:gd name="adj1" fmla="val -36218"/>
              <a:gd name="adj2" fmla="val -79058"/>
              <a:gd name="adj3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Klik</a:t>
            </a:r>
            <a:r>
              <a:rPr lang="en-US" dirty="0" smtClean="0"/>
              <a:t> Save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6592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0" y="2514601"/>
            <a:ext cx="5334000" cy="1752599"/>
          </a:xfrm>
        </p:spPr>
        <p:txBody>
          <a:bodyPr/>
          <a:lstStyle/>
          <a:p>
            <a:pPr algn="ctr"/>
            <a:r>
              <a:rPr lang="en-US" sz="540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PENGENALAN</a:t>
            </a:r>
            <a:br>
              <a:rPr lang="en-US" sz="540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en-US" sz="5400" i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BILLING SYSTEM</a:t>
            </a:r>
            <a:endParaRPr lang="en-US" sz="5400" i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405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66800" y="2057400"/>
            <a:ext cx="6019800" cy="4267200"/>
            <a:chOff x="685800" y="274639"/>
            <a:chExt cx="6553199" cy="4343400"/>
          </a:xfrm>
          <a:noFill/>
        </p:grpSpPr>
        <p:pic>
          <p:nvPicPr>
            <p:cNvPr id="11266" name="Picture 2" descr="C:\Works\2012-2\MPN - 2012.10.16 - Screenschots and Pictures\Edited\New Folder\untitled10A.jp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b="35667"/>
            <a:stretch/>
          </p:blipFill>
          <p:spPr bwMode="auto">
            <a:xfrm>
              <a:off x="685800" y="274639"/>
              <a:ext cx="6553199" cy="406876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</p:pic>
        <p:pic>
          <p:nvPicPr>
            <p:cNvPr id="7" name="Picture 2" descr="C:\Works\2012-2\MPN - 2012.10.16 - Screenschots and Pictures\Edited\New Folder\untitled10A.jp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95658"/>
            <a:stretch/>
          </p:blipFill>
          <p:spPr bwMode="auto">
            <a:xfrm>
              <a:off x="685800" y="4343401"/>
              <a:ext cx="6553199" cy="27463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</p:pic>
      </p:grpSp>
      <p:sp>
        <p:nvSpPr>
          <p:cNvPr id="8" name="Explosion 1 7"/>
          <p:cNvSpPr/>
          <p:nvPr/>
        </p:nvSpPr>
        <p:spPr>
          <a:xfrm rot="1205403">
            <a:off x="5148685" y="370425"/>
            <a:ext cx="3906313" cy="254118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chemeClr val="tx1"/>
                </a:solidFill>
              </a:rPr>
              <a:t>PRINTOUT </a:t>
            </a:r>
            <a:r>
              <a:rPr lang="en-US" sz="2800" dirty="0" smtClean="0">
                <a:solidFill>
                  <a:schemeClr val="tx1"/>
                </a:solidFill>
              </a:rPr>
              <a:t>KODE </a:t>
            </a:r>
            <a:r>
              <a:rPr lang="en-US" sz="2800" i="1" dirty="0" smtClean="0">
                <a:solidFill>
                  <a:schemeClr val="tx1"/>
                </a:solidFill>
              </a:rPr>
              <a:t>BILLING</a:t>
            </a:r>
            <a:endParaRPr lang="en-US" sz="2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115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/>
              <a:t>Kode</a:t>
            </a:r>
            <a:r>
              <a:rPr lang="en-US" sz="3600" b="1" dirty="0"/>
              <a:t> </a:t>
            </a:r>
            <a:r>
              <a:rPr lang="en-US" sz="3600" b="1" i="1" dirty="0"/>
              <a:t>Billing</a:t>
            </a:r>
            <a:r>
              <a:rPr lang="en-US" sz="3600" b="1" dirty="0"/>
              <a:t> </a:t>
            </a:r>
            <a:r>
              <a:rPr lang="en-US" sz="3600" b="1" dirty="0" err="1"/>
              <a:t>Bisa</a:t>
            </a:r>
            <a:r>
              <a:rPr lang="en-US" sz="3600" b="1" dirty="0"/>
              <a:t> di-</a:t>
            </a:r>
            <a:r>
              <a:rPr lang="en-US" sz="3600" b="1" i="1" dirty="0"/>
              <a:t>Print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43600"/>
            <a:ext cx="8229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 smtClean="0"/>
              <a:t>Inilah</a:t>
            </a:r>
            <a:r>
              <a:rPr lang="en-US" dirty="0" smtClean="0"/>
              <a:t> </a:t>
            </a:r>
            <a:r>
              <a:rPr lang="en-US" dirty="0" err="1" smtClean="0"/>
              <a:t>Kode</a:t>
            </a:r>
            <a:r>
              <a:rPr lang="en-US" dirty="0" smtClean="0"/>
              <a:t> </a:t>
            </a:r>
            <a:r>
              <a:rPr lang="en-US" i="1" dirty="0" smtClean="0"/>
              <a:t>Billing</a:t>
            </a:r>
            <a:r>
              <a:rPr lang="en-US" dirty="0" smtClean="0"/>
              <a:t> yang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-</a:t>
            </a:r>
            <a:r>
              <a:rPr lang="en-US" i="1" dirty="0" smtClean="0"/>
              <a:t>print</a:t>
            </a:r>
            <a:endParaRPr lang="en-US" dirty="0"/>
          </a:p>
        </p:txBody>
      </p:sp>
      <p:pic>
        <p:nvPicPr>
          <p:cNvPr id="39938" name="Picture 2" descr="C:\Works\2012-2\MPN - 2012.10.16 - Screenschots and Pictures\Edited\New Folder\2012-10-16-306.jpg"/>
          <p:cNvPicPr>
            <a:picLocks noChangeAspect="1" noChangeArrowheads="1"/>
          </p:cNvPicPr>
          <p:nvPr/>
        </p:nvPicPr>
        <p:blipFill rotWithShape="1">
          <a:blip r:embed="rId2" cstate="print"/>
          <a:srcRect l="43334" b="12390"/>
          <a:stretch/>
        </p:blipFill>
        <p:spPr bwMode="auto">
          <a:xfrm>
            <a:off x="1981200" y="1295400"/>
            <a:ext cx="5181600" cy="449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6905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 smtClean="0"/>
              <a:t>Datang</a:t>
            </a:r>
            <a:r>
              <a:rPr lang="en-US" sz="3600" b="1" dirty="0"/>
              <a:t> </a:t>
            </a:r>
            <a:r>
              <a:rPr lang="en-US" sz="3600" b="1" dirty="0" err="1" smtClean="0"/>
              <a:t>ke</a:t>
            </a:r>
            <a:r>
              <a:rPr lang="en-US" sz="3600" b="1" dirty="0" smtClean="0"/>
              <a:t> Kantor </a:t>
            </a:r>
            <a:r>
              <a:rPr lang="en-US" sz="3600" b="1" dirty="0" err="1" smtClean="0"/>
              <a:t>Pos</a:t>
            </a:r>
            <a:endParaRPr lang="en-US" sz="3600" b="1" dirty="0"/>
          </a:p>
        </p:txBody>
      </p:sp>
      <p:pic>
        <p:nvPicPr>
          <p:cNvPr id="4098" name="Picture 2" descr="C:\Users\Teguh\Desktop\Billing system\Kantor P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7391400" cy="5018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xmlns="" val="81044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 smtClean="0"/>
              <a:t>Lakukan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Pembayaran</a:t>
            </a:r>
            <a:endParaRPr lang="en-US" sz="3600" b="1" dirty="0"/>
          </a:p>
        </p:txBody>
      </p:sp>
      <p:pic>
        <p:nvPicPr>
          <p:cNvPr id="6146" name="Picture 2" descr="C:\Users\Teguh\Desktop\Billing system\Kantor-pos.jpg"/>
          <p:cNvPicPr>
            <a:picLocks noChangeAspect="1" noChangeArrowheads="1"/>
          </p:cNvPicPr>
          <p:nvPr/>
        </p:nvPicPr>
        <p:blipFill>
          <a:blip r:embed="rId2" cstate="print"/>
          <a:srcRect t="1375" b="7904"/>
          <a:stretch>
            <a:fillRect/>
          </a:stretch>
        </p:blipFill>
        <p:spPr bwMode="auto">
          <a:xfrm>
            <a:off x="609600" y="1295400"/>
            <a:ext cx="7391400" cy="502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xmlns="" val="388760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447800"/>
          </a:xfrm>
        </p:spPr>
        <p:txBody>
          <a:bodyPr/>
          <a:lstStyle/>
          <a:p>
            <a:r>
              <a:rPr lang="id-ID" sz="9600" dirty="0" smtClean="0"/>
              <a:t>ATAU</a:t>
            </a:r>
            <a:endParaRPr lang="id-ID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 smtClean="0"/>
              <a:t>Datang</a:t>
            </a:r>
            <a:r>
              <a:rPr lang="en-US" sz="3600" b="1" dirty="0"/>
              <a:t> </a:t>
            </a:r>
            <a:r>
              <a:rPr lang="id-ID" sz="3600" b="1" dirty="0" smtClean="0"/>
              <a:t>dan Lakukan Pembayaran di Bank</a:t>
            </a:r>
            <a:endParaRPr lang="en-US" sz="3600" b="1" dirty="0"/>
          </a:p>
        </p:txBody>
      </p:sp>
      <p:pic>
        <p:nvPicPr>
          <p:cNvPr id="1026" name="Picture 2" descr="D:\Logo-logo Pajak\Icon Ban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447800"/>
            <a:ext cx="4605337" cy="460533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33400" y="6183868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dirty="0" smtClean="0"/>
              <a:t>Bank Persepsi yang melaksanakan sistem penerimaan negara secara elektronik.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xmlns="" val="81044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id-ID" dirty="0" smtClean="0"/>
              <a:t>BANK PEMBAYARAN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/>
          <a:lstStyle/>
          <a:p>
            <a:r>
              <a:rPr lang="id-ID" sz="2400" dirty="0" smtClean="0"/>
              <a:t>PT. BANK PAN INDONESIA, TBK (BANK PANIN);</a:t>
            </a:r>
          </a:p>
          <a:p>
            <a:r>
              <a:rPr lang="id-ID" sz="2400" dirty="0" smtClean="0"/>
              <a:t>PT. BANK PEMBANGUNAN DAERAH SUMATERA UTARA (BANK SUMUT);</a:t>
            </a:r>
          </a:p>
          <a:p>
            <a:r>
              <a:rPr lang="en-US" sz="2400" dirty="0" smtClean="0"/>
              <a:t>THE HONGKONG AND SHANGHAI BANKING CORPORATION, LTD</a:t>
            </a:r>
            <a:r>
              <a:rPr lang="id-ID" sz="2400" dirty="0" smtClean="0"/>
              <a:t> (BANK HSBC);</a:t>
            </a:r>
          </a:p>
          <a:p>
            <a:r>
              <a:rPr lang="it-IT" sz="2400" dirty="0" smtClean="0"/>
              <a:t>PT</a:t>
            </a:r>
            <a:r>
              <a:rPr lang="id-ID" sz="2400" dirty="0" smtClean="0"/>
              <a:t>.</a:t>
            </a:r>
            <a:r>
              <a:rPr lang="it-IT" sz="2400" dirty="0" smtClean="0"/>
              <a:t> BANK</a:t>
            </a:r>
            <a:r>
              <a:rPr lang="id-ID" sz="2400" dirty="0" smtClean="0"/>
              <a:t> </a:t>
            </a:r>
            <a:r>
              <a:rPr lang="it-IT" sz="2400" dirty="0" smtClean="0"/>
              <a:t>RAKYAT INDONESIA (PERSERO), TBK</a:t>
            </a:r>
            <a:r>
              <a:rPr lang="id-ID" sz="2400" dirty="0" smtClean="0"/>
              <a:t> (BANK BRI);</a:t>
            </a:r>
          </a:p>
          <a:p>
            <a:r>
              <a:rPr lang="it-IT" sz="2400" dirty="0" smtClean="0"/>
              <a:t>PT</a:t>
            </a:r>
            <a:r>
              <a:rPr lang="id-ID" sz="2400" dirty="0" smtClean="0"/>
              <a:t>.</a:t>
            </a:r>
            <a:r>
              <a:rPr lang="it-IT" sz="2400" dirty="0" smtClean="0"/>
              <a:t> BANK NEGARA INDONESIA (PERSERO), TBK</a:t>
            </a:r>
            <a:r>
              <a:rPr lang="id-ID" sz="2400" dirty="0" smtClean="0"/>
              <a:t> (BANK BNI);</a:t>
            </a:r>
          </a:p>
          <a:p>
            <a:r>
              <a:rPr lang="id-ID" sz="2400" dirty="0" smtClean="0"/>
              <a:t>PT. BANKMANDIRI (PERSERO), TBK (BANK MANDIRI);</a:t>
            </a:r>
          </a:p>
          <a:p>
            <a:r>
              <a:rPr lang="id-ID" sz="2400" dirty="0" smtClean="0"/>
              <a:t>PT. BANK CIMB NIAGA,TBK (BANK CIMB NIAGA);</a:t>
            </a:r>
          </a:p>
          <a:p>
            <a:r>
              <a:rPr lang="id-ID" sz="2400" dirty="0" smtClean="0"/>
              <a:t>PT. BANK PEMBANGUNAN DAERAH SUMATERA SELATAN DAN BANGKA BELITUNG;</a:t>
            </a:r>
          </a:p>
          <a:p>
            <a:r>
              <a:rPr lang="id-ID" sz="2400" dirty="0" smtClean="0"/>
              <a:t>CITIBANK, N.A;</a:t>
            </a:r>
          </a:p>
          <a:p>
            <a:pPr>
              <a:buNone/>
            </a:pPr>
            <a:endParaRPr lang="id-ID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55635"/>
            <a:ext cx="8229600" cy="5668965"/>
          </a:xfrm>
        </p:spPr>
        <p:txBody>
          <a:bodyPr/>
          <a:lstStyle/>
          <a:p>
            <a:pPr algn="just"/>
            <a:r>
              <a:rPr lang="id-ID" sz="2400" dirty="0" smtClean="0"/>
              <a:t>PT. BANK PEMBANGUNAN DAERAH JAWA BARAT DAN BANTEN, TBK (BANK BJB);</a:t>
            </a:r>
          </a:p>
          <a:p>
            <a:r>
              <a:rPr lang="en-US" sz="2400" dirty="0" smtClean="0"/>
              <a:t>PT</a:t>
            </a:r>
            <a:r>
              <a:rPr lang="id-ID" sz="2400" dirty="0" smtClean="0"/>
              <a:t>.</a:t>
            </a:r>
            <a:r>
              <a:rPr lang="en-US" sz="2400" dirty="0" smtClean="0"/>
              <a:t> BANK CENTRAL ASIA, TBK</a:t>
            </a:r>
            <a:r>
              <a:rPr lang="id-ID" sz="2400" dirty="0" smtClean="0"/>
              <a:t> (BANK BCA);</a:t>
            </a:r>
          </a:p>
          <a:p>
            <a:r>
              <a:rPr lang="id-ID" sz="2400" dirty="0" smtClean="0"/>
              <a:t>PT. BANK INTERNASIONAL INDONESIA, TBK (BANK BII);</a:t>
            </a:r>
          </a:p>
          <a:p>
            <a:r>
              <a:rPr lang="id-ID" sz="2400" dirty="0" smtClean="0"/>
              <a:t>THE BANK OF TOKYO-MITSUBISHI UFJ, LTD. CABANG JAKARTA;</a:t>
            </a:r>
          </a:p>
          <a:p>
            <a:r>
              <a:rPr lang="id-ID" sz="2400" dirty="0" smtClean="0"/>
              <a:t>PT. BANK BNI SYARIAH;</a:t>
            </a:r>
          </a:p>
          <a:p>
            <a:r>
              <a:rPr lang="id-ID" sz="2400" dirty="0" smtClean="0"/>
              <a:t>PT. BANK PEMBANGUNAN DAERAH KALIMANTAN SELATAN;</a:t>
            </a:r>
          </a:p>
          <a:p>
            <a:r>
              <a:rPr lang="id-ID" sz="2400" dirty="0" smtClean="0"/>
              <a:t>PT. BANK PEMBANGUNAN DAERAH RIAU KEPRI;</a:t>
            </a:r>
          </a:p>
          <a:p>
            <a:r>
              <a:rPr lang="sv-SE" sz="2400" dirty="0" smtClean="0"/>
              <a:t>PT</a:t>
            </a:r>
            <a:r>
              <a:rPr lang="id-ID" sz="2400" dirty="0" smtClean="0"/>
              <a:t>.</a:t>
            </a:r>
            <a:r>
              <a:rPr lang="sv-SE" sz="2400" dirty="0" smtClean="0"/>
              <a:t> BANK NUSANTARA PARAHYANGAN, TBK</a:t>
            </a:r>
            <a:r>
              <a:rPr lang="id-ID" sz="2400" dirty="0" smtClean="0"/>
              <a:t> (BANK BNP);</a:t>
            </a:r>
          </a:p>
          <a:p>
            <a:r>
              <a:rPr lang="id-ID" sz="2400" dirty="0" smtClean="0"/>
              <a:t>PT. BANK PEMBANGUNAN DAERAH LAMPUNG;</a:t>
            </a:r>
          </a:p>
          <a:p>
            <a:r>
              <a:rPr lang="id-ID" sz="2400" dirty="0" smtClean="0"/>
              <a:t>PT. BANKPEMBANGUNAN DAERAH NUSA TENGGARA TIMUR;</a:t>
            </a:r>
          </a:p>
          <a:p>
            <a:r>
              <a:rPr lang="id-ID" sz="2400" dirty="0" smtClean="0"/>
              <a:t>PT. BANK PEMBANGUNAN DAERAH SUMATERA BARAT;</a:t>
            </a:r>
          </a:p>
          <a:p>
            <a:r>
              <a:rPr lang="id-ID" sz="2400" dirty="0" smtClean="0"/>
              <a:t>PT. BANK SULAWESI UTARA.</a:t>
            </a:r>
            <a:endParaRPr lang="id-ID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48000"/>
            <a:ext cx="5754687" cy="2133600"/>
          </a:xfrm>
        </p:spPr>
        <p:txBody>
          <a:bodyPr/>
          <a:lstStyle/>
          <a:p>
            <a:r>
              <a:rPr lang="id-ID" sz="6000" dirty="0" smtClean="0"/>
              <a:t>CONTOH PEMBAYARAN</a:t>
            </a:r>
            <a:endParaRPr lang="id-ID" sz="6000" dirty="0"/>
          </a:p>
        </p:txBody>
      </p:sp>
      <p:pic>
        <p:nvPicPr>
          <p:cNvPr id="2050" name="Picture 2" descr="D:\Logo-logo Pajak\Kojibs Lengkap\Kojibs Lengkap\kojib uang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676400"/>
            <a:ext cx="3078162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1513" y="3276600"/>
            <a:ext cx="4916487" cy="698500"/>
          </a:xfrm>
        </p:spPr>
        <p:txBody>
          <a:bodyPr/>
          <a:lstStyle/>
          <a:p>
            <a:r>
              <a:rPr lang="en-US" dirty="0" smtClean="0"/>
              <a:t>PROSES PEMBAYARAN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438400" y="2895600"/>
            <a:ext cx="5943600" cy="368300"/>
          </a:xfrm>
        </p:spPr>
        <p:txBody>
          <a:bodyPr/>
          <a:lstStyle/>
          <a:p>
            <a:r>
              <a:rPr lang="en-US" dirty="0" smtClean="0"/>
              <a:t>PEMBAYARAN MELALUI </a:t>
            </a:r>
            <a:r>
              <a:rPr lang="en-US" i="1" dirty="0" smtClean="0"/>
              <a:t>INTERNET BANKING </a:t>
            </a:r>
            <a:r>
              <a:rPr lang="en-US" dirty="0" smtClean="0"/>
              <a:t>MANDIRI</a:t>
            </a:r>
            <a:endParaRPr lang="en-US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0"/>
            <a:ext cx="2362200" cy="1242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8215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Teguh\Desktop\Billing system\Pictur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1" y="2042659"/>
            <a:ext cx="2971800" cy="2971800"/>
          </a:xfrm>
          <a:prstGeom prst="rect">
            <a:avLst/>
          </a:prstGeom>
          <a:noFill/>
        </p:spPr>
      </p:pic>
      <p:pic>
        <p:nvPicPr>
          <p:cNvPr id="4" name="Picture 2" descr="C:\Users\Teguh\Desktop\Billing system\SS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275" y="2042659"/>
            <a:ext cx="1865341" cy="27475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Teguh\Desktop\Billing system\Untitled-1.png"/>
          <p:cNvPicPr>
            <a:picLocks noChangeAspect="1" noChangeArrowheads="1"/>
          </p:cNvPicPr>
          <p:nvPr/>
        </p:nvPicPr>
        <p:blipFill>
          <a:blip r:embed="rId5" cstate="print">
            <a:lum bright="-26000" contrast="37000"/>
          </a:blip>
          <a:srcRect b="13896"/>
          <a:stretch>
            <a:fillRect/>
          </a:stretch>
        </p:blipFill>
        <p:spPr bwMode="auto">
          <a:xfrm rot="2427599" flipH="1">
            <a:off x="-39194" y="1773509"/>
            <a:ext cx="1167402" cy="1081075"/>
          </a:xfrm>
          <a:prstGeom prst="rect">
            <a:avLst/>
          </a:prstGeom>
          <a:noFill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5" t="29789" r="41141" b="22266"/>
          <a:stretch/>
        </p:blipFill>
        <p:spPr bwMode="auto">
          <a:xfrm>
            <a:off x="5475516" y="2184173"/>
            <a:ext cx="1719942" cy="1295400"/>
          </a:xfrm>
          <a:prstGeom prst="roundRect">
            <a:avLst>
              <a:gd name="adj" fmla="val 432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ight Arrow 13"/>
          <p:cNvSpPr/>
          <p:nvPr/>
        </p:nvSpPr>
        <p:spPr>
          <a:xfrm>
            <a:off x="2667000" y="2971800"/>
            <a:ext cx="2438400" cy="8382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C:\Users\Teguh\Desktop\Billing system\Picture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4078287"/>
            <a:ext cx="2198914" cy="950913"/>
          </a:xfrm>
          <a:prstGeom prst="rect">
            <a:avLst/>
          </a:prstGeom>
          <a:noFill/>
        </p:spPr>
      </p:pic>
      <p:sp>
        <p:nvSpPr>
          <p:cNvPr id="19" name="Horizontal Scroll 18"/>
          <p:cNvSpPr/>
          <p:nvPr/>
        </p:nvSpPr>
        <p:spPr>
          <a:xfrm>
            <a:off x="511628" y="4876800"/>
            <a:ext cx="7315200" cy="1828800"/>
          </a:xfrm>
          <a:prstGeom prst="horizontalScroll">
            <a:avLst/>
          </a:prstGeom>
          <a:solidFill>
            <a:schemeClr val="bg1">
              <a:lumMod val="95000"/>
            </a:schemeClr>
          </a:solidFill>
          <a:ln w="38100"/>
          <a:scene3d>
            <a:camera prst="obliqueTopLef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</a:rPr>
              <a:t>Pembayaran</a:t>
            </a:r>
            <a:r>
              <a:rPr lang="en-US" sz="2400" b="1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</a:rPr>
              <a:t>pajak</a:t>
            </a:r>
            <a:r>
              <a:rPr lang="en-US" sz="2400" b="1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</a:rPr>
              <a:t>melalui</a:t>
            </a:r>
            <a:r>
              <a:rPr lang="en-US" sz="2400" b="1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sz="2400" b="1" i="1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</a:rPr>
              <a:t>Teller</a:t>
            </a:r>
            <a:r>
              <a:rPr lang="en-US" sz="2400" b="1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</a:rPr>
              <a:t> Bank/Pos, ATM, </a:t>
            </a:r>
            <a:r>
              <a:rPr lang="en-US" sz="2400" b="1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</a:rPr>
              <a:t>atau</a:t>
            </a:r>
            <a:r>
              <a:rPr lang="en-US" sz="2400" b="1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sz="2400" b="1" i="1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</a:rPr>
              <a:t>internet banking</a:t>
            </a:r>
            <a:r>
              <a:rPr lang="en-US" sz="2400" b="1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</a:rPr>
              <a:t>dengan</a:t>
            </a:r>
            <a:r>
              <a:rPr lang="en-US" sz="2400" b="1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ln w="10541" cmpd="sng">
                  <a:noFill/>
                  <a:prstDash val="solid"/>
                </a:ln>
                <a:solidFill>
                  <a:schemeClr val="tx1"/>
                </a:solidFill>
              </a:rPr>
              <a:t>menggunakan</a:t>
            </a:r>
            <a:r>
              <a:rPr lang="en-US" sz="2400" b="1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b="1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</a:rPr>
              <a:t>“</a:t>
            </a:r>
            <a:r>
              <a:rPr lang="en-US" sz="2400" b="1" dirty="0" err="1" smtClean="0">
                <a:ln w="10541" cmpd="sng">
                  <a:noFill/>
                  <a:prstDash val="solid"/>
                </a:ln>
                <a:solidFill>
                  <a:srgbClr val="FF0000"/>
                </a:solidFill>
              </a:rPr>
              <a:t>Kode</a:t>
            </a:r>
            <a:r>
              <a:rPr lang="en-US" sz="24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i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</a:rPr>
              <a:t>Billing</a:t>
            </a:r>
            <a:r>
              <a:rPr lang="en-US" sz="2400" b="1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</a:rPr>
              <a:t>”</a:t>
            </a:r>
            <a:endParaRPr lang="en-US" sz="2400" dirty="0">
              <a:ln w="10541" cmpd="sng">
                <a:noFill/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" y="37207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smtClean="0">
                <a:ln w="10541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Billing System</a:t>
            </a:r>
            <a:endParaRPr lang="en-US" sz="5400" b="1" i="1" dirty="0">
              <a:ln w="10541" cmpd="sng">
                <a:solidFill>
                  <a:srgbClr val="0070C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Explosion 1 9"/>
          <p:cNvSpPr/>
          <p:nvPr/>
        </p:nvSpPr>
        <p:spPr>
          <a:xfrm rot="2055238">
            <a:off x="6310344" y="435073"/>
            <a:ext cx="2657983" cy="1851452"/>
          </a:xfrm>
          <a:prstGeom prst="irregularSeal1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TIDAK PERLU ANTRE LAGI</a:t>
            </a:r>
            <a:endParaRPr lang="id-ID" b="1" dirty="0">
              <a:ln w="10541" cmpd="sng">
                <a:noFill/>
                <a:prstDash val="solid"/>
              </a:ln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0" dur="1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>
                                      <p:cBhvr>
                                        <p:cTn id="41" dur="1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https</a:t>
            </a:r>
            <a:r>
              <a:rPr lang="en-US" dirty="0"/>
              <a:t>://ib.bankmandiri.co.id</a:t>
            </a:r>
          </a:p>
        </p:txBody>
      </p:sp>
      <p:pic>
        <p:nvPicPr>
          <p:cNvPr id="12290" name="Picture 2" descr="C:\Works\2012-2\MPN - 2012.10.16 - Screenschots and Pictures\Edited\New Folder\untitled11.jpg"/>
          <p:cNvPicPr>
            <a:picLocks noChangeAspect="1" noChangeArrowheads="1"/>
          </p:cNvPicPr>
          <p:nvPr/>
        </p:nvPicPr>
        <p:blipFill rotWithShape="1">
          <a:blip r:embed="rId2" cstate="print"/>
          <a:srcRect l="14166" t="5555" r="11667" b="15555"/>
          <a:stretch/>
        </p:blipFill>
        <p:spPr bwMode="auto">
          <a:xfrm>
            <a:off x="1735305" y="1600200"/>
            <a:ext cx="5673390" cy="4525963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6117770" y="2884714"/>
            <a:ext cx="457200" cy="206514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ular Callout 7"/>
          <p:cNvSpPr/>
          <p:nvPr/>
        </p:nvSpPr>
        <p:spPr>
          <a:xfrm>
            <a:off x="5845628" y="1926772"/>
            <a:ext cx="1752600" cy="762000"/>
          </a:xfrm>
          <a:prstGeom prst="wedgeRoundRectCallout">
            <a:avLst>
              <a:gd name="adj1" fmla="val -20833"/>
              <a:gd name="adj2" fmla="val 72500"/>
              <a:gd name="adj3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7780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Login </a:t>
            </a:r>
            <a:r>
              <a:rPr lang="en-US" sz="3600" b="1" dirty="0" err="1" smtClean="0"/>
              <a:t>Nasabah</a:t>
            </a:r>
            <a:endParaRPr lang="en-US" sz="3600" b="1" dirty="0"/>
          </a:p>
        </p:txBody>
      </p:sp>
      <p:pic>
        <p:nvPicPr>
          <p:cNvPr id="13314" name="Picture 2" descr="C:\Works\2012-2\MPN - 2012.10.16 - Screenschots and Pictures\Edited\New Folder\untitled12.jpg"/>
          <p:cNvPicPr>
            <a:picLocks noChangeAspect="1" noChangeArrowheads="1"/>
          </p:cNvPicPr>
          <p:nvPr/>
        </p:nvPicPr>
        <p:blipFill rotWithShape="1">
          <a:blip r:embed="rId2" cstate="print"/>
          <a:srcRect l="2500" t="5556" r="40834" b="45556"/>
          <a:stretch/>
        </p:blipFill>
        <p:spPr bwMode="auto">
          <a:xfrm>
            <a:off x="1676400" y="1752600"/>
            <a:ext cx="5181600" cy="3352800"/>
          </a:xfrm>
          <a:prstGeom prst="rect">
            <a:avLst/>
          </a:prstGeom>
          <a:noFill/>
        </p:spPr>
      </p:pic>
      <p:sp>
        <p:nvSpPr>
          <p:cNvPr id="13" name="Right Brace 12"/>
          <p:cNvSpPr/>
          <p:nvPr/>
        </p:nvSpPr>
        <p:spPr>
          <a:xfrm>
            <a:off x="5410200" y="2667000"/>
            <a:ext cx="304800" cy="5334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774149" y="2383972"/>
            <a:ext cx="2133600" cy="114300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Masukkan</a:t>
            </a:r>
            <a:r>
              <a:rPr lang="en-US" b="1" dirty="0" smtClean="0"/>
              <a:t> </a:t>
            </a:r>
            <a:r>
              <a:rPr lang="en-US" b="1" i="1" dirty="0" smtClean="0"/>
              <a:t>User ID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i="1" dirty="0" smtClean="0"/>
              <a:t>Password</a:t>
            </a:r>
            <a:endParaRPr lang="en-US" b="1" i="1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4587607" y="3810000"/>
            <a:ext cx="2209800" cy="914400"/>
          </a:xfrm>
          <a:prstGeom prst="wedgeRoundRectCallout">
            <a:avLst>
              <a:gd name="adj1" fmla="val -33148"/>
              <a:gd name="adj2" fmla="val -81548"/>
              <a:gd name="adj3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Apabila</a:t>
            </a:r>
            <a:r>
              <a:rPr lang="en-US" dirty="0" smtClean="0"/>
              <a:t>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terinput</a:t>
            </a:r>
            <a:r>
              <a:rPr lang="en-US" dirty="0" smtClean="0"/>
              <a:t>, </a:t>
            </a:r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kirim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4370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 smtClean="0"/>
              <a:t>Pilih</a:t>
            </a:r>
            <a:r>
              <a:rPr lang="en-US" sz="3600" b="1" dirty="0" smtClean="0"/>
              <a:t> Menu </a:t>
            </a:r>
            <a:r>
              <a:rPr lang="en-US" sz="3600" b="1" dirty="0" err="1" smtClean="0"/>
              <a:t>Pembayaran</a:t>
            </a:r>
            <a:endParaRPr lang="en-US" sz="3600" b="1" dirty="0"/>
          </a:p>
        </p:txBody>
      </p:sp>
      <p:pic>
        <p:nvPicPr>
          <p:cNvPr id="14338" name="Picture 2" descr="C:\Works\2012-2\MPN - 2012.10.16 - Screenschots and Pictures\Edited\New Folder\untitled13.jpg"/>
          <p:cNvPicPr>
            <a:picLocks noChangeAspect="1" noChangeArrowheads="1"/>
          </p:cNvPicPr>
          <p:nvPr/>
        </p:nvPicPr>
        <p:blipFill rotWithShape="1">
          <a:blip r:embed="rId2" cstate="print"/>
          <a:srcRect l="2500" t="5556" r="42500" b="24444"/>
          <a:stretch/>
        </p:blipFill>
        <p:spPr bwMode="auto">
          <a:xfrm>
            <a:off x="2133600" y="1524000"/>
            <a:ext cx="5562600" cy="4525963"/>
          </a:xfrm>
          <a:prstGeom prst="rect">
            <a:avLst/>
          </a:prstGeom>
          <a:noFill/>
        </p:spPr>
      </p:pic>
      <p:sp>
        <p:nvSpPr>
          <p:cNvPr id="8" name="Rounded Rectangular Callout 7"/>
          <p:cNvSpPr/>
          <p:nvPr/>
        </p:nvSpPr>
        <p:spPr>
          <a:xfrm>
            <a:off x="76200" y="3048000"/>
            <a:ext cx="1981200" cy="1295400"/>
          </a:xfrm>
          <a:prstGeom prst="wedgeRoundRectCallout">
            <a:avLst>
              <a:gd name="adj1" fmla="val 50046"/>
              <a:gd name="adj2" fmla="val -88760"/>
              <a:gd name="adj3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Pilih</a:t>
            </a:r>
            <a:r>
              <a:rPr lang="en-US" dirty="0" smtClean="0"/>
              <a:t> menu </a:t>
            </a:r>
            <a:r>
              <a:rPr lang="en-US" dirty="0" err="1" smtClean="0"/>
              <a:t>pembayaran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133600" y="2394858"/>
            <a:ext cx="685800" cy="152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53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 smtClean="0"/>
              <a:t>Pilih</a:t>
            </a:r>
            <a:r>
              <a:rPr lang="en-US" sz="3600" b="1" dirty="0" smtClean="0"/>
              <a:t> Submenu </a:t>
            </a:r>
            <a:r>
              <a:rPr lang="en-US" sz="3600" b="1" dirty="0" err="1" smtClean="0"/>
              <a:t>Pajak</a:t>
            </a:r>
            <a:endParaRPr lang="en-US" sz="3600" b="1" dirty="0"/>
          </a:p>
        </p:txBody>
      </p:sp>
      <p:pic>
        <p:nvPicPr>
          <p:cNvPr id="15362" name="Picture 2" descr="C:\Works\2012-2\MPN - 2012.10.16 - Screenschots and Pictures\Edited\New Folder\untitled14.jpg"/>
          <p:cNvPicPr>
            <a:picLocks noChangeAspect="1" noChangeArrowheads="1"/>
          </p:cNvPicPr>
          <p:nvPr/>
        </p:nvPicPr>
        <p:blipFill rotWithShape="1">
          <a:blip r:embed="rId2" cstate="print"/>
          <a:srcRect l="2500" t="5556" r="42500" b="24444"/>
          <a:stretch/>
        </p:blipFill>
        <p:spPr bwMode="auto">
          <a:xfrm>
            <a:off x="2133600" y="1600200"/>
            <a:ext cx="5715000" cy="4525963"/>
          </a:xfrm>
          <a:prstGeom prst="rect">
            <a:avLst/>
          </a:prstGeom>
          <a:noFill/>
        </p:spPr>
      </p:pic>
      <p:sp>
        <p:nvSpPr>
          <p:cNvPr id="8" name="Rounded Rectangular Callout 7"/>
          <p:cNvSpPr/>
          <p:nvPr/>
        </p:nvSpPr>
        <p:spPr>
          <a:xfrm>
            <a:off x="304800" y="3505200"/>
            <a:ext cx="1752600" cy="990600"/>
          </a:xfrm>
          <a:prstGeom prst="wedgeRoundRectCallout">
            <a:avLst>
              <a:gd name="adj1" fmla="val 53080"/>
              <a:gd name="adj2" fmla="val -97940"/>
              <a:gd name="adj3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Pilih</a:t>
            </a:r>
            <a:r>
              <a:rPr lang="en-US" dirty="0" smtClean="0"/>
              <a:t> submenu </a:t>
            </a:r>
            <a:r>
              <a:rPr lang="en-US" dirty="0" err="1" smtClean="0"/>
              <a:t>Pajak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155372" y="2939144"/>
            <a:ext cx="533400" cy="152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869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 smtClean="0"/>
              <a:t>Masukkan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Kode</a:t>
            </a:r>
            <a:r>
              <a:rPr lang="en-US" sz="3600" b="1" dirty="0" smtClean="0"/>
              <a:t> Billing</a:t>
            </a:r>
            <a:endParaRPr lang="en-US" sz="3600" b="1" dirty="0"/>
          </a:p>
        </p:txBody>
      </p:sp>
      <p:pic>
        <p:nvPicPr>
          <p:cNvPr id="17410" name="Picture 2" descr="C:\Works\2012-2\MPN - 2012.10.16 - Screenschots and Pictures\Edited\New Folder\untitled15.jpg"/>
          <p:cNvPicPr>
            <a:picLocks noChangeAspect="1" noChangeArrowheads="1"/>
          </p:cNvPicPr>
          <p:nvPr/>
        </p:nvPicPr>
        <p:blipFill rotWithShape="1">
          <a:blip r:embed="rId3" cstate="print"/>
          <a:srcRect l="2500" t="5556" r="42500" b="24444"/>
          <a:stretch/>
        </p:blipFill>
        <p:spPr bwMode="auto">
          <a:xfrm>
            <a:off x="457200" y="1600199"/>
            <a:ext cx="5029200" cy="4525963"/>
          </a:xfrm>
          <a:prstGeom prst="rect">
            <a:avLst/>
          </a:prstGeom>
          <a:noFill/>
        </p:spPr>
      </p:pic>
      <p:sp>
        <p:nvSpPr>
          <p:cNvPr id="16" name="Right Brace 15"/>
          <p:cNvSpPr/>
          <p:nvPr/>
        </p:nvSpPr>
        <p:spPr>
          <a:xfrm>
            <a:off x="5181600" y="2590800"/>
            <a:ext cx="228600" cy="685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486400" y="2416628"/>
            <a:ext cx="1828800" cy="10668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Isi</a:t>
            </a:r>
            <a:r>
              <a:rPr lang="en-US" dirty="0" smtClean="0"/>
              <a:t> </a:t>
            </a:r>
            <a:r>
              <a:rPr lang="en-US" dirty="0" err="1" smtClean="0"/>
              <a:t>sesuai</a:t>
            </a:r>
            <a:r>
              <a:rPr lang="en-US" dirty="0" smtClean="0"/>
              <a:t> data WP</a:t>
            </a:r>
            <a:endParaRPr lang="en-US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3886200" y="4114800"/>
            <a:ext cx="2286000" cy="990600"/>
          </a:xfrm>
          <a:prstGeom prst="wedgeRoundRectCallout">
            <a:avLst>
              <a:gd name="adj1" fmla="val -36139"/>
              <a:gd name="adj2" fmla="val -77061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Apabila</a:t>
            </a:r>
            <a:r>
              <a:rPr lang="en-US" dirty="0" smtClean="0"/>
              <a:t>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selesai</a:t>
            </a:r>
            <a:r>
              <a:rPr lang="en-US" dirty="0" smtClean="0"/>
              <a:t>, </a:t>
            </a:r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Lanjutkan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2856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3600" b="1" dirty="0" err="1"/>
              <a:t>Konfirmasi</a:t>
            </a:r>
            <a:r>
              <a:rPr lang="en-US" sz="3600" b="1" dirty="0"/>
              <a:t> </a:t>
            </a:r>
            <a:r>
              <a:rPr lang="en-US" sz="3600" b="1" dirty="0" err="1"/>
              <a:t>Transaksi</a:t>
            </a:r>
            <a:endParaRPr lang="en-US" sz="3600" b="1" dirty="0"/>
          </a:p>
        </p:txBody>
      </p:sp>
      <p:pic>
        <p:nvPicPr>
          <p:cNvPr id="18434" name="Picture 2" descr="C:\Works\2012-2\MPN - 2012.10.16 - Screenschots and Pictures\Edited\New Folder\untitled17.jpg"/>
          <p:cNvPicPr>
            <a:picLocks noChangeAspect="1" noChangeArrowheads="1"/>
          </p:cNvPicPr>
          <p:nvPr/>
        </p:nvPicPr>
        <p:blipFill rotWithShape="1">
          <a:blip r:embed="rId2" cstate="print"/>
          <a:srcRect l="3333" t="5555" r="42501" b="24444"/>
          <a:stretch/>
        </p:blipFill>
        <p:spPr bwMode="auto">
          <a:xfrm>
            <a:off x="457200" y="1265237"/>
            <a:ext cx="5257800" cy="4525963"/>
          </a:xfrm>
          <a:prstGeom prst="rect">
            <a:avLst/>
          </a:prstGeom>
          <a:noFill/>
        </p:spPr>
      </p:pic>
      <p:sp>
        <p:nvSpPr>
          <p:cNvPr id="13" name="Rounded Rectangular Callout 12"/>
          <p:cNvSpPr/>
          <p:nvPr/>
        </p:nvSpPr>
        <p:spPr>
          <a:xfrm>
            <a:off x="5638800" y="2865437"/>
            <a:ext cx="2819400" cy="1066800"/>
          </a:xfrm>
          <a:prstGeom prst="wedgeRoundRectCallout">
            <a:avLst>
              <a:gd name="adj1" fmla="val -51136"/>
              <a:gd name="adj2" fmla="val 108214"/>
              <a:gd name="adj3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Apabila</a:t>
            </a:r>
            <a:r>
              <a:rPr lang="en-US" dirty="0" smtClean="0"/>
              <a:t> data </a:t>
            </a:r>
            <a:r>
              <a:rPr lang="en-US" dirty="0" err="1" smtClean="0"/>
              <a:t>perpajakan</a:t>
            </a:r>
            <a:r>
              <a:rPr lang="en-US" dirty="0" smtClean="0"/>
              <a:t>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sesuai</a:t>
            </a:r>
            <a:r>
              <a:rPr lang="en-US" dirty="0" smtClean="0"/>
              <a:t>, </a:t>
            </a:r>
            <a:r>
              <a:rPr lang="en-US" dirty="0" err="1" smtClean="0"/>
              <a:t>beri</a:t>
            </a:r>
            <a:r>
              <a:rPr lang="en-US" dirty="0" smtClean="0"/>
              <a:t> </a:t>
            </a:r>
            <a:r>
              <a:rPr lang="en-US" dirty="0" err="1" smtClean="0"/>
              <a:t>tanda</a:t>
            </a:r>
            <a:r>
              <a:rPr lang="en-US" dirty="0" smtClean="0"/>
              <a:t> checklist</a:t>
            </a:r>
            <a:endParaRPr lang="en-US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4876800" y="5791200"/>
            <a:ext cx="2286000" cy="762000"/>
          </a:xfrm>
          <a:prstGeom prst="wedgeRoundRectCallout">
            <a:avLst>
              <a:gd name="adj1" fmla="val -53690"/>
              <a:gd name="adj2" fmla="val -90357"/>
              <a:gd name="adj3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Lanjutkan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206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 smtClean="0"/>
              <a:t>Settlement</a:t>
            </a:r>
            <a:endParaRPr lang="en-US" sz="3600" b="1" i="1" dirty="0"/>
          </a:p>
        </p:txBody>
      </p:sp>
      <p:pic>
        <p:nvPicPr>
          <p:cNvPr id="19458" name="Picture 2" descr="C:\Works\2012-2\MPN - 2012.10.16 - Screenschots and Pictures\Edited\New Folder\untitled18.jpg"/>
          <p:cNvPicPr>
            <a:picLocks noChangeAspect="1" noChangeArrowheads="1"/>
          </p:cNvPicPr>
          <p:nvPr/>
        </p:nvPicPr>
        <p:blipFill rotWithShape="1">
          <a:blip r:embed="rId2" cstate="print"/>
          <a:srcRect l="2500" t="5555" r="42500" b="10000"/>
          <a:stretch/>
        </p:blipFill>
        <p:spPr bwMode="auto">
          <a:xfrm>
            <a:off x="1066800" y="1600199"/>
            <a:ext cx="5029200" cy="4525963"/>
          </a:xfrm>
          <a:prstGeom prst="rect">
            <a:avLst/>
          </a:prstGeom>
          <a:noFill/>
        </p:spPr>
      </p:pic>
      <p:sp>
        <p:nvSpPr>
          <p:cNvPr id="8" name="Rounded Rectangular Callout 7"/>
          <p:cNvSpPr/>
          <p:nvPr/>
        </p:nvSpPr>
        <p:spPr>
          <a:xfrm>
            <a:off x="5229447" y="4876800"/>
            <a:ext cx="2362200" cy="990600"/>
          </a:xfrm>
          <a:prstGeom prst="wedgeRoundRectCallout">
            <a:avLst>
              <a:gd name="adj1" fmla="val -70142"/>
              <a:gd name="adj2" fmla="val -28709"/>
              <a:gd name="adj3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Masukkan</a:t>
            </a:r>
            <a:r>
              <a:rPr lang="en-US" dirty="0" smtClean="0"/>
              <a:t> Challenge Code Token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553047" y="6172200"/>
            <a:ext cx="1752600" cy="533400"/>
          </a:xfrm>
          <a:prstGeom prst="wedgeRoundRectCallout">
            <a:avLst>
              <a:gd name="adj1" fmla="val 20782"/>
              <a:gd name="adj2" fmla="val -86480"/>
              <a:gd name="adj3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Kirim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1285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Settlement</a:t>
            </a:r>
            <a:endParaRPr lang="en-US" sz="3600" b="1" dirty="0"/>
          </a:p>
        </p:txBody>
      </p:sp>
      <p:pic>
        <p:nvPicPr>
          <p:cNvPr id="23554" name="Picture 2" descr="C:\Works\2012-2\MPN - 2012.10.16 - Screenschots and Pictures\Edited\New Folder\untitled18A.jpg"/>
          <p:cNvPicPr>
            <a:picLocks noChangeAspect="1" noChangeArrowheads="1"/>
          </p:cNvPicPr>
          <p:nvPr/>
        </p:nvPicPr>
        <p:blipFill rotWithShape="1">
          <a:blip r:embed="rId2" cstate="print"/>
          <a:srcRect t="1" r="10000" b="33333"/>
          <a:stretch/>
        </p:blipFill>
        <p:spPr bwMode="auto">
          <a:xfrm>
            <a:off x="381000" y="1600200"/>
            <a:ext cx="82296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5431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Settlement</a:t>
            </a:r>
            <a:endParaRPr lang="en-US" sz="3600" b="1" dirty="0"/>
          </a:p>
        </p:txBody>
      </p:sp>
      <p:pic>
        <p:nvPicPr>
          <p:cNvPr id="20482" name="Picture 2" descr="C:\Works\2012-2\MPN - 2012.10.16 - Screenschots and Pictures\Edited\New Folder\untitled19.jpg"/>
          <p:cNvPicPr>
            <a:picLocks noChangeAspect="1" noChangeArrowheads="1"/>
          </p:cNvPicPr>
          <p:nvPr/>
        </p:nvPicPr>
        <p:blipFill rotWithShape="1">
          <a:blip r:embed="rId2" cstate="print"/>
          <a:srcRect l="2500" t="5555" r="42500" b="10000"/>
          <a:stretch/>
        </p:blipFill>
        <p:spPr bwMode="auto">
          <a:xfrm>
            <a:off x="948830" y="1613579"/>
            <a:ext cx="5029200" cy="4525963"/>
          </a:xfrm>
          <a:prstGeom prst="rect">
            <a:avLst/>
          </a:prstGeom>
          <a:noFill/>
        </p:spPr>
      </p:pic>
      <p:sp>
        <p:nvSpPr>
          <p:cNvPr id="10" name="Rounded Rectangular Callout 9"/>
          <p:cNvSpPr/>
          <p:nvPr/>
        </p:nvSpPr>
        <p:spPr>
          <a:xfrm>
            <a:off x="5105400" y="4876800"/>
            <a:ext cx="2362200" cy="990600"/>
          </a:xfrm>
          <a:prstGeom prst="wedgeRoundRectCallout">
            <a:avLst>
              <a:gd name="adj1" fmla="val -70142"/>
              <a:gd name="adj2" fmla="val -28709"/>
              <a:gd name="adj3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Masukkan</a:t>
            </a:r>
            <a:r>
              <a:rPr lang="en-US" dirty="0" smtClean="0"/>
              <a:t> PIN yang </a:t>
            </a:r>
            <a:r>
              <a:rPr lang="en-US" dirty="0" err="1" smtClean="0"/>
              <a:t>dihasilkan</a:t>
            </a:r>
            <a:endParaRPr lang="en-US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3429000" y="6172200"/>
            <a:ext cx="1752600" cy="533400"/>
          </a:xfrm>
          <a:prstGeom prst="wedgeRoundRectCallout">
            <a:avLst>
              <a:gd name="adj1" fmla="val 20782"/>
              <a:gd name="adj2" fmla="val -86480"/>
              <a:gd name="adj3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Kirim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3503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 smtClean="0"/>
              <a:t>Bukti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Penerimaan</a:t>
            </a:r>
            <a:r>
              <a:rPr lang="en-US" sz="3600" b="1" dirty="0" smtClean="0"/>
              <a:t> Negara </a:t>
            </a:r>
            <a:r>
              <a:rPr lang="en-US" sz="3600" b="1" dirty="0" err="1" smtClean="0"/>
              <a:t>Diterbitkan</a:t>
            </a:r>
            <a:endParaRPr lang="en-US" sz="3600" b="1" dirty="0"/>
          </a:p>
        </p:txBody>
      </p:sp>
      <p:pic>
        <p:nvPicPr>
          <p:cNvPr id="21506" name="Picture 2" descr="C:\Works\2012-2\MPN - 2012.10.16 - Screenschots and Pictures\Edited\New Folder\untitled20.jpg"/>
          <p:cNvPicPr>
            <a:picLocks noChangeAspect="1" noChangeArrowheads="1"/>
          </p:cNvPicPr>
          <p:nvPr/>
        </p:nvPicPr>
        <p:blipFill rotWithShape="1">
          <a:blip r:embed="rId2" cstate="print"/>
          <a:srcRect l="2500" t="13333" r="7500" b="5556"/>
          <a:stretch/>
        </p:blipFill>
        <p:spPr bwMode="auto">
          <a:xfrm>
            <a:off x="381000" y="1598428"/>
            <a:ext cx="8222512" cy="4527735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5181600" y="5257800"/>
            <a:ext cx="1066800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05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52400" y="1600200"/>
          <a:ext cx="85344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685800"/>
            <a:ext cx="7828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Tahapan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Proses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Billing System</a:t>
            </a:r>
            <a:endParaRPr lang="en-US" sz="48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BPN </a:t>
            </a:r>
            <a:r>
              <a:rPr lang="en-US" sz="3600" b="1" dirty="0" err="1" smtClean="0"/>
              <a:t>Juga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Otomatis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Dikirim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Melalui</a:t>
            </a:r>
            <a:r>
              <a:rPr lang="en-US" sz="3600" b="1" dirty="0" smtClean="0"/>
              <a:t> e-Mail</a:t>
            </a:r>
            <a:endParaRPr lang="en-US" sz="3600" b="1" dirty="0"/>
          </a:p>
        </p:txBody>
      </p:sp>
      <p:pic>
        <p:nvPicPr>
          <p:cNvPr id="1027" name="Picture 3" descr="C:\Users\User\Desktop\Fw- Internet Banking Mandiri - Unified Bill Payment - fakhriahadi@gmail.com - Gmail.png"/>
          <p:cNvPicPr>
            <a:picLocks noChangeAspect="1" noChangeArrowheads="1"/>
          </p:cNvPicPr>
          <p:nvPr/>
        </p:nvPicPr>
        <p:blipFill rotWithShape="1">
          <a:blip r:embed="rId2" cstate="print"/>
          <a:srcRect l="38" t="17526" r="-38"/>
          <a:stretch/>
        </p:blipFill>
        <p:spPr bwMode="auto">
          <a:xfrm>
            <a:off x="381000" y="1600199"/>
            <a:ext cx="8229600" cy="4525963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1676400" y="5388428"/>
            <a:ext cx="13716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392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3111501"/>
            <a:ext cx="5791200" cy="622300"/>
          </a:xfrm>
        </p:spPr>
        <p:txBody>
          <a:bodyPr/>
          <a:lstStyle/>
          <a:p>
            <a:r>
              <a:rPr lang="en-US" sz="4400" dirty="0" smtClean="0"/>
              <a:t>PROSES PEMBAYARAN</a:t>
            </a:r>
            <a:endParaRPr lang="en-US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133600" y="2667000"/>
            <a:ext cx="4953000" cy="444500"/>
          </a:xfrm>
        </p:spPr>
        <p:txBody>
          <a:bodyPr/>
          <a:lstStyle/>
          <a:p>
            <a:r>
              <a:rPr lang="en-US" dirty="0" smtClean="0"/>
              <a:t>PEMBAYARAN MELALUI MESIN ATM MANDIRI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343400"/>
            <a:ext cx="2743200" cy="142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3390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 smtClean="0"/>
              <a:t>Masukkan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Kartu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62" name="Picture 2" descr="C:\Works\2012-2\MPN - 2012.10.16 - Screenschots and Pictures\Edited\New folder (3)\2012-10-16-3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428" y="1600200"/>
            <a:ext cx="8231372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4961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 smtClean="0"/>
              <a:t>Masukkan</a:t>
            </a:r>
            <a:r>
              <a:rPr lang="en-US" sz="3600" b="1" dirty="0" smtClean="0"/>
              <a:t> PIN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7" name="Picture 3" descr="C:\Works\2012-2\MPN - 2012.10.16 - Screenschots and Pictures\Edited\New folder (3)\2012-10-16-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2905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Bayar/</a:t>
            </a:r>
            <a:r>
              <a:rPr lang="en-US" sz="3600" b="1" dirty="0" err="1" smtClean="0"/>
              <a:t>Beli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C:\Works\2012-2\MPN - 2012.10.16 - Screenschots and Pictures\Edited\New folder (3)\2012-10-16-3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1600200"/>
            <a:ext cx="8229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9394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 smtClean="0"/>
              <a:t>Lainnya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C:\Works\2012-2\MPN - 2012.10.16 - Screenschots and Pictures\Edited\New folder (3)\2012-10-16-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1600200"/>
            <a:ext cx="8229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3144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 smtClean="0"/>
              <a:t>Lainnya</a:t>
            </a:r>
            <a:r>
              <a:rPr lang="en-US" sz="3600" b="1" dirty="0" smtClean="0"/>
              <a:t> (2)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058" name="Picture 2" descr="C:\Works\2012-2\MPN - 2012.10.16 - Screenschots and Pictures\Edited\New folder (3)\2012-10-16-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833" y="1600200"/>
            <a:ext cx="821896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7457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Multi Payment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C:\Works\2012-2\MPN - 2012.10.16 - Screenschots and Pictures\Edited\New folder (3)\2012-10-16-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5649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err="1" smtClean="0"/>
              <a:t>Masukkan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Kode</a:t>
            </a:r>
            <a:r>
              <a:rPr lang="en-US" sz="3600" b="1" dirty="0" smtClean="0"/>
              <a:t> DJP (10035) </a:t>
            </a:r>
            <a:r>
              <a:rPr lang="en-US" sz="3600" b="1" dirty="0" err="1" smtClean="0"/>
              <a:t>atau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Lihat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Daftar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C:\Works\2012-2\MPN - 2012.10.16 - Screenschots and Pictures\Edited\New folder (3)\2012-10-16-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8229600" cy="4532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781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228600" y="1219200"/>
          <a:ext cx="84582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94347" y="221159"/>
            <a:ext cx="63018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Keunggulan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Billing System</a:t>
            </a:r>
            <a:endParaRPr lang="en-US" sz="4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 smtClean="0"/>
              <a:t>Kode</a:t>
            </a:r>
            <a:r>
              <a:rPr lang="en-US" sz="3600" b="1" dirty="0" smtClean="0"/>
              <a:t> </a:t>
            </a:r>
            <a:r>
              <a:rPr lang="en-US" sz="3600" b="1" dirty="0"/>
              <a:t>DJP (10035</a:t>
            </a:r>
            <a:r>
              <a:rPr lang="en-US" sz="3600" b="1" dirty="0" smtClean="0"/>
              <a:t>) di </a:t>
            </a:r>
            <a:r>
              <a:rPr lang="en-US" sz="3600" b="1" dirty="0" err="1" smtClean="0"/>
              <a:t>Daftar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C:\Works\2012-2\MPN - 2012.10.16 - Screenschots and Pictures\Edited\New folder (3)\2012-10-16-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744" y="1600200"/>
            <a:ext cx="8226056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5682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/>
              <a:t>Masukkan</a:t>
            </a:r>
            <a:r>
              <a:rPr lang="en-US" sz="3600" b="1" dirty="0"/>
              <a:t> </a:t>
            </a:r>
            <a:r>
              <a:rPr lang="en-US" sz="3600" b="1" dirty="0" err="1"/>
              <a:t>Kode</a:t>
            </a:r>
            <a:r>
              <a:rPr lang="en-US" sz="3600" b="1" dirty="0"/>
              <a:t> DJP (10035)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 descr="C:\Works\2012-2\MPN - 2012.10.16 - Screenschots and Pictures\Edited\New folder (3)\2012-10-16-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9909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 smtClean="0"/>
              <a:t>Masukkan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Kode</a:t>
            </a:r>
            <a:r>
              <a:rPr lang="en-US" sz="3600" b="1" dirty="0" smtClean="0"/>
              <a:t> Billing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 descr="C:\Works\2012-2\MPN - 2012.10.16 - Screenschots and Pictures\Edited\New folder (3)\2012-10-16-3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311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Billing Retrieved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 descr="C:\Works\2012-2\MPN - 2012.10.16 - Screenschots and Pictures\Edited\New folder (3)\2012-10-16-3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101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Input </a:t>
            </a:r>
            <a:r>
              <a:rPr lang="en-US" sz="3600" b="1" dirty="0" err="1" smtClean="0"/>
              <a:t>Angka</a:t>
            </a:r>
            <a:r>
              <a:rPr lang="en-US" sz="3600" b="1" dirty="0" smtClean="0"/>
              <a:t> 1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 descr="C:\Works\2012-2\MPN - 2012.10.16 - Screenschots and Pictures\Edited\New folder (3)\2012-10-16-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8504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 smtClean="0"/>
              <a:t>Konfirmasi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 descr="C:\Works\2012-2\MPN - 2012.10.16 - Screenschots and Pictures\Edited\New folder (3)\2012-10-16-3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303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Settlement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 descr="C:\Works\2012-2\MPN - 2012.10.16 - Screenschots and Pictures\Edited\New folder (3)\2012-10-16-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377" y="1600200"/>
            <a:ext cx="8215423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661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 smtClean="0"/>
              <a:t>Struk</a:t>
            </a:r>
            <a:r>
              <a:rPr lang="en-US" sz="3600" b="1" dirty="0" smtClean="0"/>
              <a:t> ATM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6323" name="Picture 3" descr="C:\Works\2012-2\MPN - 2012.10.16 - Screenschots and Pictures\Edited\New folder (3)\2012-10-16-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1593112"/>
            <a:ext cx="8229600" cy="4533051"/>
          </a:xfrm>
          <a:prstGeom prst="rect">
            <a:avLst/>
          </a:prstGeom>
          <a:noFill/>
        </p:spPr>
      </p:pic>
      <p:pic>
        <p:nvPicPr>
          <p:cNvPr id="56322" name="Picture 2" descr="C:\Works\2012-2\MPN - 2012.10.16 - Screenschots and Pictures\Edited\New folder (3)\2012-10-16-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2861" y="1593111"/>
            <a:ext cx="2543939" cy="4533051"/>
          </a:xfrm>
          <a:prstGeom prst="rect">
            <a:avLst/>
          </a:prstGeom>
          <a:noFill/>
        </p:spPr>
      </p:pic>
      <p:pic>
        <p:nvPicPr>
          <p:cNvPr id="7" name="Picture 2" descr="C:\Works\2012-2\MPN - 2012.10.16 - Screenschots and Pictures\Edited\New folder (3)\Custom Profile 2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0342" y="1600200"/>
            <a:ext cx="3072517" cy="4533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4720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2209800" y="3124200"/>
            <a:ext cx="4916487" cy="698500"/>
          </a:xfrm>
        </p:spPr>
        <p:txBody>
          <a:bodyPr/>
          <a:lstStyle/>
          <a:p>
            <a:r>
              <a:rPr lang="en-US" dirty="0" smtClean="0"/>
              <a:t>PROSES PEMBAYARAN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idx="1"/>
          </p:nvPr>
        </p:nvSpPr>
        <p:spPr>
          <a:xfrm>
            <a:off x="2514600" y="2667000"/>
            <a:ext cx="5943600" cy="368300"/>
          </a:xfrm>
        </p:spPr>
        <p:txBody>
          <a:bodyPr/>
          <a:lstStyle/>
          <a:p>
            <a:r>
              <a:rPr lang="en-US" dirty="0" smtClean="0"/>
              <a:t>PEMBAYARAN MELALUI </a:t>
            </a:r>
            <a:r>
              <a:rPr lang="en-US" i="1" dirty="0" smtClean="0"/>
              <a:t>INTERNET BANKING </a:t>
            </a:r>
            <a:r>
              <a:rPr lang="en-US" dirty="0" smtClean="0"/>
              <a:t>BRI</a:t>
            </a:r>
            <a:endParaRPr lang="en-US" dirty="0"/>
          </a:p>
        </p:txBody>
      </p:sp>
      <p:pic>
        <p:nvPicPr>
          <p:cNvPr id="2052" name="Picture 4" descr="Internet Banking BRI 1.0 screenshot 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419600"/>
            <a:ext cx="1371600" cy="1371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432" y="1371600"/>
            <a:ext cx="7658968" cy="498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895600" y="228600"/>
            <a:ext cx="32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/>
              <a:t>Login</a:t>
            </a:r>
          </a:p>
          <a:p>
            <a:pPr algn="ctr"/>
            <a:r>
              <a:rPr lang="en-US" sz="2800" b="1" i="1" dirty="0" smtClean="0"/>
              <a:t>Internet Banking</a:t>
            </a:r>
            <a:endParaRPr lang="en-US" sz="2800" i="1" dirty="0"/>
          </a:p>
        </p:txBody>
      </p:sp>
      <p:sp>
        <p:nvSpPr>
          <p:cNvPr id="5" name="Right Brace 4"/>
          <p:cNvSpPr/>
          <p:nvPr/>
        </p:nvSpPr>
        <p:spPr>
          <a:xfrm>
            <a:off x="5486400" y="2536372"/>
            <a:ext cx="381000" cy="12954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910942" y="2656114"/>
            <a:ext cx="2166258" cy="106680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/>
              <a:t>Input username, password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kode</a:t>
            </a:r>
            <a:endParaRPr lang="en-US" b="1" dirty="0" smtClean="0"/>
          </a:p>
          <a:p>
            <a:pPr algn="ctr"/>
            <a:r>
              <a:rPr lang="en-US" b="1" dirty="0" err="1" smtClean="0"/>
              <a:t>validasi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685800" y="1345630"/>
            <a:ext cx="7203896" cy="2260600"/>
            <a:chOff x="762000" y="782548"/>
            <a:chExt cx="7203896" cy="2260600"/>
          </a:xfrm>
        </p:grpSpPr>
        <p:sp>
          <p:nvSpPr>
            <p:cNvPr id="7" name="Rounded Rectangle 6"/>
            <p:cNvSpPr/>
            <p:nvPr/>
          </p:nvSpPr>
          <p:spPr>
            <a:xfrm>
              <a:off x="762000" y="1524000"/>
              <a:ext cx="3124200" cy="782637"/>
            </a:xfrm>
            <a:prstGeom prst="round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/>
                <a:t>memperbaiki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kelemahan</a:t>
              </a:r>
              <a:r>
                <a:rPr lang="en-US" b="1" dirty="0" smtClean="0"/>
                <a:t> </a:t>
              </a:r>
            </a:p>
            <a:p>
              <a:pPr algn="ctr"/>
              <a:r>
                <a:rPr lang="en-US" b="1" dirty="0" err="1" smtClean="0"/>
                <a:t>arsitektur</a:t>
              </a:r>
              <a:r>
                <a:rPr lang="en-US" b="1" dirty="0" smtClean="0"/>
                <a:t> MPN-1</a:t>
              </a:r>
              <a:endParaRPr lang="en-US" b="1" dirty="0"/>
            </a:p>
          </p:txBody>
        </p:sp>
        <p:graphicFrame>
          <p:nvGraphicFramePr>
            <p:cNvPr id="43" name="Diagram 42"/>
            <p:cNvGraphicFramePr/>
            <p:nvPr/>
          </p:nvGraphicFramePr>
          <p:xfrm>
            <a:off x="4689296" y="782548"/>
            <a:ext cx="3276600" cy="22606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cxnSp>
          <p:nvCxnSpPr>
            <p:cNvPr id="45" name="Straight Arrow Connector 44"/>
            <p:cNvCxnSpPr>
              <a:stCxn id="7" idx="3"/>
            </p:cNvCxnSpPr>
            <p:nvPr/>
          </p:nvCxnSpPr>
          <p:spPr>
            <a:xfrm>
              <a:off x="3886200" y="1915319"/>
              <a:ext cx="1055670" cy="5948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762000" y="3027452"/>
            <a:ext cx="7117422" cy="3601948"/>
            <a:chOff x="838200" y="2788578"/>
            <a:chExt cx="7117422" cy="3601948"/>
          </a:xfrm>
        </p:grpSpPr>
        <p:sp>
          <p:nvSpPr>
            <p:cNvPr id="11" name="Rounded Rectangle 10"/>
            <p:cNvSpPr/>
            <p:nvPr/>
          </p:nvSpPr>
          <p:spPr>
            <a:xfrm>
              <a:off x="838200" y="4114800"/>
              <a:ext cx="3009900" cy="935037"/>
            </a:xfrm>
            <a:prstGeom prst="round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/>
                <a:t>memudahkan</a:t>
              </a:r>
              <a:r>
                <a:rPr lang="en-US" b="1" dirty="0" smtClean="0"/>
                <a:t> WP </a:t>
              </a:r>
              <a:r>
                <a:rPr lang="en-US" b="1" dirty="0" err="1" smtClean="0"/>
                <a:t>melakukan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pembayaran</a:t>
              </a:r>
              <a:endParaRPr lang="en-US" b="1" dirty="0"/>
            </a:p>
          </p:txBody>
        </p:sp>
        <p:graphicFrame>
          <p:nvGraphicFramePr>
            <p:cNvPr id="41" name="Diagram 40"/>
            <p:cNvGraphicFramePr/>
            <p:nvPr/>
          </p:nvGraphicFramePr>
          <p:xfrm>
            <a:off x="4679022" y="4282326"/>
            <a:ext cx="3276600" cy="2108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aphicFrame>
          <p:nvGraphicFramePr>
            <p:cNvPr id="42" name="Diagram 41"/>
            <p:cNvGraphicFramePr/>
            <p:nvPr/>
          </p:nvGraphicFramePr>
          <p:xfrm>
            <a:off x="4679022" y="2788578"/>
            <a:ext cx="3276600" cy="1981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cxnSp>
          <p:nvCxnSpPr>
            <p:cNvPr id="52" name="Shape 51"/>
            <p:cNvCxnSpPr>
              <a:stCxn id="11" idx="0"/>
            </p:cNvCxnSpPr>
            <p:nvPr/>
          </p:nvCxnSpPr>
          <p:spPr>
            <a:xfrm rot="5400000" flipH="1" flipV="1">
              <a:off x="3495675" y="2657475"/>
              <a:ext cx="304800" cy="2609850"/>
            </a:xfrm>
            <a:prstGeom prst="bentConnector2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hape 53"/>
            <p:cNvCxnSpPr>
              <a:stCxn id="11" idx="2"/>
            </p:cNvCxnSpPr>
            <p:nvPr/>
          </p:nvCxnSpPr>
          <p:spPr>
            <a:xfrm rot="16200000" flipH="1">
              <a:off x="3505994" y="3886993"/>
              <a:ext cx="284163" cy="2609850"/>
            </a:xfrm>
            <a:prstGeom prst="bentConnector2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/>
          <p:cNvSpPr txBox="1"/>
          <p:nvPr/>
        </p:nvSpPr>
        <p:spPr>
          <a:xfrm>
            <a:off x="1752600" y="449759"/>
            <a:ext cx="48540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Keunggulan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Lainnya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318" y="1371599"/>
            <a:ext cx="7667082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590800" y="228600"/>
            <a:ext cx="3657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/>
              <a:t>Tampilan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awal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setelah</a:t>
            </a:r>
            <a:r>
              <a:rPr lang="en-US" sz="2800" b="1" dirty="0" smtClean="0"/>
              <a:t> login </a:t>
            </a:r>
            <a:r>
              <a:rPr lang="en-US" sz="2800" b="1" dirty="0" err="1" smtClean="0"/>
              <a:t>berhasil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150" y="1371600"/>
            <a:ext cx="7672250" cy="497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3810000" y="1741449"/>
            <a:ext cx="806605" cy="28807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52600" y="228600"/>
            <a:ext cx="5105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/>
              <a:t>Pilih</a:t>
            </a:r>
            <a:r>
              <a:rPr lang="en-US" sz="2800" b="1" dirty="0" smtClean="0"/>
              <a:t> menu</a:t>
            </a:r>
          </a:p>
          <a:p>
            <a:pPr algn="ctr"/>
            <a:r>
              <a:rPr lang="en-US" sz="2800" b="1" dirty="0" err="1" smtClean="0"/>
              <a:t>Pembayaran</a:t>
            </a:r>
            <a:r>
              <a:rPr lang="en-US" sz="2800" b="1" dirty="0" smtClean="0"/>
              <a:t> &amp; </a:t>
            </a:r>
            <a:r>
              <a:rPr lang="en-US" sz="2800" b="1" dirty="0" err="1" smtClean="0"/>
              <a:t>Pembelian</a:t>
            </a:r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856" y="1371600"/>
            <a:ext cx="766354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95600" y="467380"/>
            <a:ext cx="3122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/>
              <a:t>Pilih</a:t>
            </a:r>
            <a:r>
              <a:rPr lang="en-US" sz="2800" b="1" dirty="0" smtClean="0"/>
              <a:t> submenu MPN</a:t>
            </a:r>
            <a:endParaRPr lang="en-US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653144" y="3439886"/>
            <a:ext cx="457200" cy="152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2286000"/>
          </a:xfrm>
        </p:spPr>
        <p:txBody>
          <a:bodyPr/>
          <a:lstStyle/>
          <a:p>
            <a:r>
              <a:rPr lang="id-ID" dirty="0" smtClean="0"/>
              <a:t>Cara Pertama</a:t>
            </a:r>
            <a:br>
              <a:rPr lang="id-ID" dirty="0" smtClean="0"/>
            </a:br>
            <a:r>
              <a:rPr lang="id-ID" sz="2400" dirty="0" smtClean="0"/>
              <a:t>(Pembayaran Bagi WP Yang Telah Mendapatkan Kode </a:t>
            </a:r>
            <a:r>
              <a:rPr lang="id-ID" sz="2400" i="1" dirty="0" smtClean="0"/>
              <a:t>Billing)</a:t>
            </a:r>
            <a:endParaRPr lang="id-ID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627" y="1371600"/>
            <a:ext cx="7639773" cy="497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752600" y="304800"/>
            <a:ext cx="5257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800" b="1" dirty="0" smtClean="0"/>
              <a:t>Tampilan Halaman Pembayaran MPN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1676400" y="533400"/>
            <a:ext cx="5867400" cy="609600"/>
          </a:xfrm>
        </p:spPr>
        <p:txBody>
          <a:bodyPr/>
          <a:lstStyle/>
          <a:p>
            <a:pPr algn="ctr" eaLnBrk="1" hangingPunct="1">
              <a:buNone/>
            </a:pPr>
            <a:r>
              <a:rPr lang="en-US" dirty="0" err="1" smtClean="0"/>
              <a:t>Hasil</a:t>
            </a:r>
            <a:r>
              <a:rPr lang="en-US" dirty="0" smtClean="0"/>
              <a:t> Inquiry </a:t>
            </a:r>
            <a:r>
              <a:rPr lang="en-US" dirty="0" err="1" smtClean="0"/>
              <a:t>kode</a:t>
            </a:r>
            <a:r>
              <a:rPr lang="en-US" dirty="0" smtClean="0"/>
              <a:t> </a:t>
            </a:r>
            <a:r>
              <a:rPr lang="en-US" dirty="0" err="1" smtClean="0"/>
              <a:t>bayar</a:t>
            </a:r>
            <a:r>
              <a:rPr lang="en-US" dirty="0" smtClean="0"/>
              <a:t>/billing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8458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838200" y="533400"/>
            <a:ext cx="7239000" cy="609600"/>
          </a:xfrm>
        </p:spPr>
        <p:txBody>
          <a:bodyPr/>
          <a:lstStyle/>
          <a:p>
            <a:pPr algn="ctr" eaLnBrk="1" hangingPunct="1">
              <a:buNone/>
            </a:pPr>
            <a:r>
              <a:rPr lang="id-ID" dirty="0" smtClean="0"/>
              <a:t>Tampilan </a:t>
            </a:r>
            <a:r>
              <a:rPr lang="en-US" dirty="0" err="1" smtClean="0"/>
              <a:t>Hasil</a:t>
            </a:r>
            <a:r>
              <a:rPr lang="en-US" dirty="0" smtClean="0"/>
              <a:t> </a:t>
            </a:r>
            <a:r>
              <a:rPr lang="en-US" dirty="0" err="1" smtClean="0"/>
              <a:t>Pembayaran</a:t>
            </a:r>
            <a:endParaRPr lang="en-US" dirty="0" smtClean="0"/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8686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1295400" y="533400"/>
            <a:ext cx="6019800" cy="685800"/>
          </a:xfrm>
        </p:spPr>
        <p:txBody>
          <a:bodyPr/>
          <a:lstStyle/>
          <a:p>
            <a:pPr algn="ctr" eaLnBrk="1" hangingPunct="1">
              <a:buNone/>
            </a:pPr>
            <a:r>
              <a:rPr lang="en-US" dirty="0" err="1" smtClean="0"/>
              <a:t>Hasil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cetak</a:t>
            </a:r>
            <a:r>
              <a:rPr lang="en-US" dirty="0" smtClean="0"/>
              <a:t>/print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24000"/>
            <a:ext cx="5715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2286000"/>
          </a:xfrm>
        </p:spPr>
        <p:txBody>
          <a:bodyPr/>
          <a:lstStyle/>
          <a:p>
            <a:r>
              <a:rPr lang="id-ID" dirty="0" smtClean="0"/>
              <a:t>Cara Kedua</a:t>
            </a:r>
            <a:br>
              <a:rPr lang="id-ID" dirty="0" smtClean="0"/>
            </a:br>
            <a:r>
              <a:rPr lang="id-ID" sz="2400" dirty="0" smtClean="0"/>
              <a:t>(Pembayaran Bagi WP Yang Belum Mendapatkan Kode </a:t>
            </a:r>
            <a:r>
              <a:rPr lang="id-ID" sz="2400" i="1" dirty="0" smtClean="0"/>
              <a:t>Billing)</a:t>
            </a:r>
            <a:endParaRPr lang="id-ID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627" y="1371600"/>
            <a:ext cx="7639773" cy="497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ounded Rectangular Callout 3"/>
          <p:cNvSpPr/>
          <p:nvPr/>
        </p:nvSpPr>
        <p:spPr>
          <a:xfrm>
            <a:off x="3581400" y="3810000"/>
            <a:ext cx="2133600" cy="914400"/>
          </a:xfrm>
          <a:prstGeom prst="wedgeRoundRectCallout">
            <a:avLst>
              <a:gd name="adj1" fmla="val -36649"/>
              <a:gd name="adj2" fmla="val -70833"/>
              <a:gd name="adj3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Klik</a:t>
            </a:r>
            <a:r>
              <a:rPr lang="en-US" b="1" dirty="0" smtClean="0"/>
              <a:t> </a:t>
            </a:r>
            <a:r>
              <a:rPr lang="en-US" b="1" dirty="0" err="1" smtClean="0"/>
              <a:t>Tombol</a:t>
            </a:r>
            <a:r>
              <a:rPr lang="en-US" b="1" dirty="0" smtClean="0"/>
              <a:t> </a:t>
            </a:r>
            <a:r>
              <a:rPr lang="en-US" b="1" dirty="0" err="1" smtClean="0"/>
              <a:t>Buat</a:t>
            </a:r>
            <a:r>
              <a:rPr lang="en-US" b="1" dirty="0" smtClean="0"/>
              <a:t> Billing </a:t>
            </a:r>
            <a:r>
              <a:rPr lang="en-US" b="1" dirty="0" err="1" smtClean="0"/>
              <a:t>Pajak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52600" y="304800"/>
            <a:ext cx="5257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800" b="1" dirty="0" smtClean="0"/>
              <a:t>Tampilan Halaman Pembayaran MPN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Teguh\Desktop\Billing system\Registration.pn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 t="4000" b="6667"/>
          <a:stretch>
            <a:fillRect/>
          </a:stretch>
        </p:blipFill>
        <p:spPr bwMode="auto">
          <a:xfrm rot="21099970">
            <a:off x="342296" y="446467"/>
            <a:ext cx="8458200" cy="566699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46313" y="2438400"/>
            <a:ext cx="5068887" cy="1600200"/>
          </a:xfrm>
        </p:spPr>
        <p:txBody>
          <a:bodyPr/>
          <a:lstStyle/>
          <a:p>
            <a:pPr algn="ctr"/>
            <a:r>
              <a:rPr lang="en-US" sz="4800" cap="none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PROSES</a:t>
            </a:r>
            <a:br>
              <a:rPr lang="en-US" sz="4800" cap="none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4800" cap="none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PENDAFTARAN</a:t>
            </a:r>
            <a:endParaRPr lang="en-US" sz="4800" cap="none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636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7667507" cy="498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676400" y="265093"/>
            <a:ext cx="5257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800" b="1" dirty="0" smtClean="0"/>
              <a:t>Tampilan Halaman Perekaman Data </a:t>
            </a:r>
            <a:r>
              <a:rPr lang="fi-FI" sz="2800" b="1" i="1" dirty="0" smtClean="0"/>
              <a:t>Billing System</a:t>
            </a:r>
            <a:endParaRPr lang="en-US" sz="2800" i="1" dirty="0"/>
          </a:p>
        </p:txBody>
      </p:sp>
      <p:sp>
        <p:nvSpPr>
          <p:cNvPr id="6" name="Explosion 2 5"/>
          <p:cNvSpPr/>
          <p:nvPr/>
        </p:nvSpPr>
        <p:spPr>
          <a:xfrm>
            <a:off x="4038600" y="4191000"/>
            <a:ext cx="4800600" cy="2438400"/>
          </a:xfrm>
          <a:prstGeom prst="irregularSeal2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600" dirty="0" smtClean="0"/>
              <a:t>KHUSUS INTERNET BANKING BRI MENYEDIAKAN MENU PEREKAMAN </a:t>
            </a:r>
            <a:r>
              <a:rPr lang="id-ID" sz="1600" i="1" dirty="0" smtClean="0"/>
              <a:t>BILLING</a:t>
            </a:r>
            <a:endParaRPr lang="id-ID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54" y="1375852"/>
            <a:ext cx="7662746" cy="496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457200" y="228600"/>
            <a:ext cx="7696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n-NO" sz="2800" b="1" dirty="0" smtClean="0"/>
              <a:t>Masukkan data Wajib Pajak pada </a:t>
            </a:r>
            <a:r>
              <a:rPr lang="nn-NO" sz="2800" b="1" i="1" dirty="0" smtClean="0"/>
              <a:t>field</a:t>
            </a:r>
            <a:endParaRPr lang="id-ID" sz="2800" b="1" i="1" dirty="0" smtClean="0"/>
          </a:p>
          <a:p>
            <a:pPr algn="ctr"/>
            <a:r>
              <a:rPr lang="nn-NO" sz="2800" b="1" dirty="0" smtClean="0"/>
              <a:t>Halaman Rekam Data Pajak</a:t>
            </a:r>
            <a:endParaRPr lang="en-US" sz="2800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3505200" y="4920344"/>
            <a:ext cx="2362200" cy="914400"/>
          </a:xfrm>
          <a:prstGeom prst="wedgeRoundRectCallout">
            <a:avLst>
              <a:gd name="adj1" fmla="val -24501"/>
              <a:gd name="adj2" fmla="val -93664"/>
              <a:gd name="adj3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Simpan</a:t>
            </a:r>
            <a:r>
              <a:rPr lang="en-US" dirty="0" smtClean="0"/>
              <a:t> </a:t>
            </a:r>
            <a:r>
              <a:rPr lang="en-US" dirty="0" err="1" smtClean="0"/>
              <a:t>apabila</a:t>
            </a:r>
            <a:r>
              <a:rPr lang="en-US" dirty="0" smtClean="0"/>
              <a:t> form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selesai</a:t>
            </a:r>
            <a:r>
              <a:rPr lang="en-US" dirty="0" smtClean="0"/>
              <a:t> </a:t>
            </a:r>
            <a:r>
              <a:rPr lang="en-US" dirty="0" err="1" smtClean="0"/>
              <a:t>diisi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433" y="1371601"/>
            <a:ext cx="7658967" cy="498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457200" y="468868"/>
            <a:ext cx="769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/>
              <a:t>Sistem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menampilkan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halaman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konfirmasi</a:t>
            </a:r>
            <a:endParaRPr lang="en-US" sz="2800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3962400" y="4648200"/>
            <a:ext cx="3733800" cy="1143000"/>
          </a:xfrm>
          <a:prstGeom prst="wedgeRoundRectCallout">
            <a:avLst>
              <a:gd name="adj1" fmla="val -47330"/>
              <a:gd name="adj2" fmla="val -69914"/>
              <a:gd name="adj3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Tekan</a:t>
            </a:r>
            <a:r>
              <a:rPr lang="en-US" dirty="0" smtClean="0"/>
              <a:t> </a:t>
            </a:r>
            <a:r>
              <a:rPr lang="en-US" dirty="0" err="1" smtClean="0"/>
              <a:t>tombol</a:t>
            </a:r>
            <a:r>
              <a:rPr lang="en-US" dirty="0" smtClean="0"/>
              <a:t> </a:t>
            </a:r>
            <a:r>
              <a:rPr lang="en-US" dirty="0" err="1" smtClean="0"/>
              <a:t>Terbitkan</a:t>
            </a:r>
            <a:r>
              <a:rPr lang="en-US" dirty="0" smtClean="0"/>
              <a:t> </a:t>
            </a:r>
            <a:r>
              <a:rPr lang="en-US" dirty="0" err="1" smtClean="0"/>
              <a:t>Kode</a:t>
            </a:r>
            <a:r>
              <a:rPr lang="en-US" dirty="0" smtClean="0"/>
              <a:t> Billing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Halaman</a:t>
            </a:r>
            <a:r>
              <a:rPr lang="en-US" dirty="0" smtClean="0"/>
              <a:t> </a:t>
            </a:r>
            <a:r>
              <a:rPr lang="en-US" dirty="0" err="1" smtClean="0"/>
              <a:t>Konfirmasi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endParaRPr lang="en-US" dirty="0" smtClean="0"/>
          </a:p>
          <a:p>
            <a:pPr algn="ctr"/>
            <a:r>
              <a:rPr lang="en-US" dirty="0" err="1" smtClean="0"/>
              <a:t>mengenerate</a:t>
            </a:r>
            <a:r>
              <a:rPr lang="en-US" dirty="0" smtClean="0"/>
              <a:t> </a:t>
            </a:r>
            <a:r>
              <a:rPr lang="en-US" dirty="0" err="1" smtClean="0"/>
              <a:t>Kode</a:t>
            </a:r>
            <a:r>
              <a:rPr lang="en-US" dirty="0" smtClean="0"/>
              <a:t> Billing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51" y="1371600"/>
            <a:ext cx="7685552" cy="497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457200" y="468868"/>
            <a:ext cx="769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/>
              <a:t>Tampilan</a:t>
            </a:r>
            <a:r>
              <a:rPr lang="en-US" sz="2800" b="1" dirty="0" smtClean="0"/>
              <a:t> Data </a:t>
            </a:r>
            <a:r>
              <a:rPr lang="en-US" sz="2800" b="1" dirty="0" err="1" smtClean="0"/>
              <a:t>hasil</a:t>
            </a:r>
            <a:r>
              <a:rPr lang="en-US" sz="2800" b="1" dirty="0" smtClean="0"/>
              <a:t> input yang </a:t>
            </a:r>
            <a:r>
              <a:rPr lang="en-US" sz="2800" b="1" dirty="0" err="1" smtClean="0"/>
              <a:t>telah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dikonfirmasi</a:t>
            </a:r>
            <a:endParaRPr lang="en-US" sz="28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3810000" y="4953000"/>
            <a:ext cx="3200400" cy="914400"/>
          </a:xfrm>
          <a:prstGeom prst="wedgeRoundRectCallout">
            <a:avLst>
              <a:gd name="adj1" fmla="val -50401"/>
              <a:gd name="adj2" fmla="val -70293"/>
              <a:gd name="adj3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tombol</a:t>
            </a:r>
            <a:r>
              <a:rPr lang="en-US" dirty="0" smtClean="0"/>
              <a:t> Bayar MPN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langsung</a:t>
            </a:r>
            <a:r>
              <a:rPr lang="en-US" dirty="0" smtClean="0"/>
              <a:t> </a:t>
            </a:r>
            <a:r>
              <a:rPr lang="en-US" dirty="0" err="1" smtClean="0"/>
              <a:t>menggunakan</a:t>
            </a:r>
            <a:r>
              <a:rPr lang="en-US" dirty="0" smtClean="0"/>
              <a:t> ID Billing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318" y="1371600"/>
            <a:ext cx="7667082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460172" y="3984170"/>
            <a:ext cx="3929743" cy="391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5745" t="52664" r="23143" b="39688"/>
          <a:stretch>
            <a:fillRect/>
          </a:stretch>
        </p:blipFill>
        <p:spPr bwMode="auto">
          <a:xfrm>
            <a:off x="2471058" y="3995056"/>
            <a:ext cx="3918858" cy="381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57200" y="468868"/>
            <a:ext cx="769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/>
              <a:t>Tampilan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Rincian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Pembayaran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3000" b="1" dirty="0" smtClean="0"/>
              <a:t>Masukkan </a:t>
            </a:r>
            <a:r>
              <a:rPr lang="id-ID" sz="3000" b="1" i="1" dirty="0" smtClean="0"/>
              <a:t>password</a:t>
            </a:r>
            <a:r>
              <a:rPr lang="id-ID" sz="3000" b="1" dirty="0" smtClean="0"/>
              <a:t> dan </a:t>
            </a:r>
            <a:r>
              <a:rPr lang="id-ID" sz="3000" b="1" i="1" dirty="0" smtClean="0"/>
              <a:t>mtoken</a:t>
            </a:r>
            <a:r>
              <a:rPr lang="id-ID" sz="3000" b="1" dirty="0" smtClean="0"/>
              <a:t> lalu klik tombol Kirim pada Halaman Konfirmasi</a:t>
            </a:r>
            <a:br>
              <a:rPr lang="id-ID" sz="3000" b="1" dirty="0" smtClean="0"/>
            </a:br>
            <a:r>
              <a:rPr lang="id-ID" sz="3000" b="1" dirty="0" smtClean="0"/>
              <a:t>Pembayaran MPN</a:t>
            </a:r>
            <a:endParaRPr lang="id-ID" sz="3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579" y="1588911"/>
            <a:ext cx="7924800" cy="51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3928533" y="4535105"/>
            <a:ext cx="806605" cy="28807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939823" y="5127978"/>
            <a:ext cx="555977" cy="2060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352800" y="5562600"/>
            <a:ext cx="457200" cy="228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3400" b="1" dirty="0" smtClean="0"/>
              <a:t>Sistem akan menampilkan halaman hasil transaksi Pembayaran MPN</a:t>
            </a:r>
            <a:endParaRPr lang="id-ID" sz="3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7774871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2754489" y="5410200"/>
            <a:ext cx="457200" cy="228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1447800" y="533400"/>
            <a:ext cx="6019800" cy="685800"/>
          </a:xfrm>
        </p:spPr>
        <p:txBody>
          <a:bodyPr/>
          <a:lstStyle/>
          <a:p>
            <a:pPr algn="ctr" eaLnBrk="1" hangingPunct="1">
              <a:buNone/>
            </a:pPr>
            <a:r>
              <a:rPr lang="en-US" sz="3400" b="1" dirty="0" err="1" smtClean="0"/>
              <a:t>Hasil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untuk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cetak</a:t>
            </a:r>
            <a:r>
              <a:rPr lang="en-US" sz="3400" b="1" dirty="0" smtClean="0"/>
              <a:t>/print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24000"/>
            <a:ext cx="5715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3111501"/>
            <a:ext cx="5791200" cy="622300"/>
          </a:xfrm>
        </p:spPr>
        <p:txBody>
          <a:bodyPr/>
          <a:lstStyle/>
          <a:p>
            <a:r>
              <a:rPr lang="en-US" sz="4400" dirty="0" smtClean="0"/>
              <a:t>PROSES PEMBAYARAN</a:t>
            </a:r>
            <a:endParaRPr lang="en-US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133600" y="2667000"/>
            <a:ext cx="4953000" cy="444500"/>
          </a:xfrm>
        </p:spPr>
        <p:txBody>
          <a:bodyPr/>
          <a:lstStyle/>
          <a:p>
            <a:r>
              <a:rPr lang="en-US" dirty="0" smtClean="0"/>
              <a:t>PEMBAYARAN MELALUI MESIN ATM </a:t>
            </a:r>
            <a:r>
              <a:rPr lang="id-ID" dirty="0" smtClean="0"/>
              <a:t>BRI</a:t>
            </a:r>
            <a:endParaRPr lang="en-US" dirty="0"/>
          </a:p>
        </p:txBody>
      </p:sp>
      <p:pic>
        <p:nvPicPr>
          <p:cNvPr id="6" name="Picture 2" descr="C:\Users\jaka\Pictures\61bri 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419600"/>
            <a:ext cx="1524000" cy="152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3390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LANGKAH 1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57200" y="5867400"/>
            <a:ext cx="8229600" cy="792163"/>
          </a:xfrm>
        </p:spPr>
        <p:txBody>
          <a:bodyPr/>
          <a:lstStyle/>
          <a:p>
            <a:pPr eaLnBrk="1" hangingPunct="1"/>
            <a:r>
              <a:rPr lang="en-US" smtClean="0"/>
              <a:t>Pilih menu </a:t>
            </a:r>
            <a:r>
              <a:rPr lang="en-US" altLang="en-US" smtClean="0"/>
              <a:t>“</a:t>
            </a:r>
            <a:r>
              <a:rPr lang="en-US" smtClean="0"/>
              <a:t>TRANSAKSI LAIN</a:t>
            </a:r>
            <a:r>
              <a:rPr lang="en-US" altLang="en-US" smtClean="0"/>
              <a:t>”</a:t>
            </a:r>
            <a:endParaRPr lang="en-US" smtClean="0"/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659130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229600" cy="609600"/>
          </a:xfrm>
        </p:spPr>
        <p:txBody>
          <a:bodyPr/>
          <a:lstStyle/>
          <a:p>
            <a:pPr algn="ctr">
              <a:buNone/>
            </a:pPr>
            <a:r>
              <a:rPr lang="en-US" dirty="0" err="1" smtClean="0"/>
              <a:t>Buka</a:t>
            </a:r>
            <a:r>
              <a:rPr lang="en-US" dirty="0" smtClean="0"/>
              <a:t> browser, browse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http://sse.pajak.go.id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981200" y="1295400"/>
            <a:ext cx="6096000" cy="4038600"/>
            <a:chOff x="685800" y="1981200"/>
            <a:chExt cx="4419600" cy="312420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889" t="26804" r="26905" b="32694"/>
            <a:stretch/>
          </p:blipFill>
          <p:spPr bwMode="auto">
            <a:xfrm>
              <a:off x="685800" y="1981200"/>
              <a:ext cx="4419600" cy="312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2699658" y="4038600"/>
              <a:ext cx="685800" cy="152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ular Callout 12"/>
          <p:cNvSpPr/>
          <p:nvPr/>
        </p:nvSpPr>
        <p:spPr>
          <a:xfrm>
            <a:off x="2590800" y="4267200"/>
            <a:ext cx="2057400" cy="838200"/>
          </a:xfrm>
          <a:prstGeom prst="wedgeRoundRectCallout">
            <a:avLst>
              <a:gd name="adj1" fmla="val 50992"/>
              <a:gd name="adj2" fmla="val -78770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Pilih</a:t>
            </a:r>
            <a:r>
              <a:rPr lang="en-US" dirty="0" smtClean="0"/>
              <a:t> “</a:t>
            </a:r>
            <a:r>
              <a:rPr lang="en-US" dirty="0" err="1" smtClean="0"/>
              <a:t>Daftar</a:t>
            </a:r>
            <a:r>
              <a:rPr lang="en-US" dirty="0" smtClean="0"/>
              <a:t> </a:t>
            </a:r>
            <a:r>
              <a:rPr lang="en-US" dirty="0" err="1" smtClean="0"/>
              <a:t>baru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0341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LANGKAH 2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457200" y="5867400"/>
            <a:ext cx="8229600" cy="792163"/>
          </a:xfrm>
        </p:spPr>
        <p:txBody>
          <a:bodyPr/>
          <a:lstStyle/>
          <a:p>
            <a:pPr eaLnBrk="1" hangingPunct="1"/>
            <a:r>
              <a:rPr lang="en-US" smtClean="0"/>
              <a:t>Pilih menu </a:t>
            </a:r>
            <a:r>
              <a:rPr lang="en-US" altLang="en-US" smtClean="0"/>
              <a:t>“</a:t>
            </a:r>
            <a:r>
              <a:rPr lang="en-US" smtClean="0"/>
              <a:t>PEMBAYARAN</a:t>
            </a:r>
            <a:r>
              <a:rPr lang="en-US" altLang="en-US" smtClean="0"/>
              <a:t>”</a:t>
            </a:r>
            <a:endParaRPr lang="en-US" smtClean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138238"/>
            <a:ext cx="657225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LANGKAH 3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457200" y="5867400"/>
            <a:ext cx="8229600" cy="792163"/>
          </a:xfrm>
        </p:spPr>
        <p:txBody>
          <a:bodyPr/>
          <a:lstStyle/>
          <a:p>
            <a:pPr eaLnBrk="1" hangingPunct="1"/>
            <a:r>
              <a:rPr lang="en-US" smtClean="0"/>
              <a:t>Pilih menu </a:t>
            </a:r>
            <a:r>
              <a:rPr lang="en-US" altLang="en-US" smtClean="0"/>
              <a:t>“</a:t>
            </a:r>
            <a:r>
              <a:rPr lang="en-US" smtClean="0"/>
              <a:t>LAINNYA</a:t>
            </a:r>
            <a:r>
              <a:rPr lang="en-US" altLang="en-US" smtClean="0"/>
              <a:t>”</a:t>
            </a:r>
            <a:endParaRPr lang="en-US" smtClean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1588" y="1123950"/>
            <a:ext cx="660082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LANGKAH 4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457200" y="5867400"/>
            <a:ext cx="8229600" cy="792163"/>
          </a:xfrm>
        </p:spPr>
        <p:txBody>
          <a:bodyPr/>
          <a:lstStyle/>
          <a:p>
            <a:pPr eaLnBrk="1" hangingPunct="1"/>
            <a:r>
              <a:rPr lang="en-US" smtClean="0"/>
              <a:t>Pilih menu </a:t>
            </a:r>
            <a:r>
              <a:rPr lang="en-US" altLang="en-US" smtClean="0"/>
              <a:t>“</a:t>
            </a:r>
            <a:r>
              <a:rPr lang="en-US" smtClean="0"/>
              <a:t>LAINNYA</a:t>
            </a:r>
            <a:r>
              <a:rPr lang="en-US" altLang="en-US" smtClean="0"/>
              <a:t>”</a:t>
            </a:r>
            <a:endParaRPr lang="en-US" smtClean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1113" y="1109663"/>
            <a:ext cx="658177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LANGKAH 5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457200" y="5867400"/>
            <a:ext cx="8229600" cy="792163"/>
          </a:xfrm>
        </p:spPr>
        <p:txBody>
          <a:bodyPr/>
          <a:lstStyle/>
          <a:p>
            <a:pPr eaLnBrk="1" hangingPunct="1"/>
            <a:r>
              <a:rPr lang="en-US" smtClean="0"/>
              <a:t>Pilih menu </a:t>
            </a:r>
            <a:r>
              <a:rPr lang="en-US" altLang="en-US" smtClean="0"/>
              <a:t>“</a:t>
            </a:r>
            <a:r>
              <a:rPr lang="en-US" smtClean="0"/>
              <a:t>MPN</a:t>
            </a:r>
            <a:r>
              <a:rPr lang="en-US" altLang="en-US" smtClean="0"/>
              <a:t>”</a:t>
            </a:r>
            <a:endParaRPr lang="en-US" smtClean="0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143000"/>
            <a:ext cx="65722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LANGKAH 6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457200" y="5867400"/>
            <a:ext cx="8229600" cy="792163"/>
          </a:xfrm>
        </p:spPr>
        <p:txBody>
          <a:bodyPr/>
          <a:lstStyle/>
          <a:p>
            <a:pPr eaLnBrk="1" hangingPunct="1"/>
            <a:r>
              <a:rPr lang="en-US" i="1" dirty="0" smtClean="0"/>
              <a:t>INPUT</a:t>
            </a:r>
            <a:r>
              <a:rPr lang="en-US" dirty="0" smtClean="0"/>
              <a:t> KODE PEMBAYARAN/</a:t>
            </a:r>
            <a:r>
              <a:rPr lang="en-US" i="1" dirty="0" smtClean="0"/>
              <a:t>BILLING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138238"/>
            <a:ext cx="657225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HASIL INQUIRY DJP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6350" y="1100138"/>
            <a:ext cx="65913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6397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STRUK PEMBAYARAN DJP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1325" y="2238375"/>
            <a:ext cx="31813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635125"/>
            <a:ext cx="3962400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Elbow Connector 43"/>
          <p:cNvCxnSpPr>
            <a:stCxn id="25" idx="3"/>
            <a:endCxn id="40" idx="2"/>
          </p:cNvCxnSpPr>
          <p:nvPr/>
        </p:nvCxnSpPr>
        <p:spPr>
          <a:xfrm flipV="1">
            <a:off x="2299589" y="4016823"/>
            <a:ext cx="1816562" cy="553136"/>
          </a:xfrm>
          <a:prstGeom prst="bentConnector2">
            <a:avLst/>
          </a:prstGeom>
          <a:ln w="38100" cap="flat">
            <a:solidFill>
              <a:srgbClr val="AFD64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0" y="680485"/>
            <a:ext cx="9144000" cy="155273"/>
          </a:xfrm>
          <a:prstGeom prst="rect">
            <a:avLst/>
          </a:prstGeom>
          <a:solidFill>
            <a:srgbClr val="AFD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Rectangle 19"/>
          <p:cNvSpPr/>
          <p:nvPr/>
        </p:nvSpPr>
        <p:spPr>
          <a:xfrm>
            <a:off x="0" y="1"/>
            <a:ext cx="9144000" cy="670859"/>
          </a:xfrm>
          <a:prstGeom prst="rect">
            <a:avLst/>
          </a:prstGeom>
          <a:solidFill>
            <a:srgbClr val="022C5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753" y="-20989"/>
            <a:ext cx="7590178" cy="859611"/>
          </a:xfrm>
          <a:prstGeom prst="rect">
            <a:avLst/>
          </a:prstGeom>
        </p:spPr>
      </p:pic>
      <p:grpSp>
        <p:nvGrpSpPr>
          <p:cNvPr id="4" name="Group 38"/>
          <p:cNvGrpSpPr/>
          <p:nvPr/>
        </p:nvGrpSpPr>
        <p:grpSpPr>
          <a:xfrm>
            <a:off x="173876" y="3540438"/>
            <a:ext cx="2262840" cy="1713901"/>
            <a:chOff x="415467" y="1275226"/>
            <a:chExt cx="2262840" cy="1713901"/>
          </a:xfrm>
        </p:grpSpPr>
        <p:sp>
          <p:nvSpPr>
            <p:cNvPr id="25" name="Rounded Rectangle 24"/>
            <p:cNvSpPr/>
            <p:nvPr/>
          </p:nvSpPr>
          <p:spPr>
            <a:xfrm>
              <a:off x="658643" y="1620367"/>
              <a:ext cx="1882537" cy="1368760"/>
            </a:xfrm>
            <a:prstGeom prst="roundRect">
              <a:avLst/>
            </a:prstGeom>
            <a:solidFill>
              <a:srgbClr val="022C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id-ID" sz="1200" b="1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Kepada</a:t>
              </a:r>
            </a:p>
            <a:p>
              <a:pPr algn="r"/>
              <a:r>
                <a:rPr lang="id-ID" sz="12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Dirjen Pajak</a:t>
              </a:r>
            </a:p>
            <a:p>
              <a:pPr algn="r"/>
              <a:r>
                <a:rPr lang="id-ID" sz="12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Direktur KITSDA</a:t>
              </a:r>
            </a:p>
            <a:p>
              <a:pPr algn="r"/>
              <a:r>
                <a:rPr lang="id-ID" sz="12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Direktur P2Humas</a:t>
              </a:r>
            </a:p>
            <a:p>
              <a:pPr algn="r"/>
              <a:r>
                <a:rPr lang="id-ID" sz="12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Direktur Intelijen dan Penyidikan</a:t>
              </a:r>
            </a:p>
            <a:p>
              <a:pPr algn="r"/>
              <a:r>
                <a:rPr lang="id-ID" sz="12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Pimpinan Unit Vertikal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15467" y="1299418"/>
              <a:ext cx="695423" cy="49712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110890" y="1275226"/>
              <a:ext cx="1567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</a:t>
              </a:r>
              <a:r>
                <a:rPr lang="id-ID" b="1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urat tertulis</a:t>
              </a:r>
              <a:endParaRPr lang="id-ID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" name="Group 37"/>
          <p:cNvGrpSpPr/>
          <p:nvPr/>
        </p:nvGrpSpPr>
        <p:grpSpPr>
          <a:xfrm>
            <a:off x="470474" y="2097621"/>
            <a:ext cx="2778668" cy="1038477"/>
            <a:chOff x="5812439" y="1527174"/>
            <a:chExt cx="2778668" cy="1038477"/>
          </a:xfrm>
        </p:grpSpPr>
        <p:sp>
          <p:nvSpPr>
            <p:cNvPr id="28" name="Rounded Rectangle 27"/>
            <p:cNvSpPr/>
            <p:nvPr/>
          </p:nvSpPr>
          <p:spPr>
            <a:xfrm>
              <a:off x="6156955" y="1902723"/>
              <a:ext cx="2434152" cy="417415"/>
            </a:xfrm>
            <a:prstGeom prst="roundRect">
              <a:avLst/>
            </a:prstGeom>
            <a:solidFill>
              <a:srgbClr val="022C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id-ID" b="1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(021) 52970777</a:t>
              </a:r>
              <a:endParaRPr lang="id-ID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609419" y="1527174"/>
              <a:ext cx="1860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</a:t>
              </a:r>
              <a:r>
                <a:rPr lang="id-ID" b="1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aluran telepon</a:t>
              </a:r>
              <a:endParaRPr lang="id-ID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5812439" y="1657212"/>
              <a:ext cx="908439" cy="908439"/>
            </a:xfrm>
            <a:prstGeom prst="ellipse">
              <a:avLst/>
            </a:prstGeom>
            <a:solidFill>
              <a:srgbClr val="AFD6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70424" y="1765095"/>
              <a:ext cx="392467" cy="692669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1953" y="3705935"/>
            <a:ext cx="1401970" cy="1059107"/>
          </a:xfrm>
          <a:prstGeom prst="rect">
            <a:avLst/>
          </a:prstGeom>
        </p:spPr>
      </p:pic>
      <p:grpSp>
        <p:nvGrpSpPr>
          <p:cNvPr id="10" name="Group 35"/>
          <p:cNvGrpSpPr/>
          <p:nvPr/>
        </p:nvGrpSpPr>
        <p:grpSpPr>
          <a:xfrm>
            <a:off x="5851919" y="1924552"/>
            <a:ext cx="3216657" cy="1120933"/>
            <a:chOff x="449700" y="3158062"/>
            <a:chExt cx="3216657" cy="1120933"/>
          </a:xfrm>
        </p:grpSpPr>
        <p:sp>
          <p:nvSpPr>
            <p:cNvPr id="32" name="Rounded Rectangle 31"/>
            <p:cNvSpPr/>
            <p:nvPr/>
          </p:nvSpPr>
          <p:spPr>
            <a:xfrm>
              <a:off x="804671" y="3503258"/>
              <a:ext cx="2861686" cy="662926"/>
            </a:xfrm>
            <a:prstGeom prst="roundRect">
              <a:avLst/>
            </a:prstGeom>
            <a:solidFill>
              <a:srgbClr val="022C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id-ID" sz="1400" b="1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kode.etik@pajak.go.id</a:t>
              </a:r>
            </a:p>
            <a:p>
              <a:pPr algn="r"/>
              <a:r>
                <a:rPr lang="id-ID" sz="1400" b="1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pengaduan@pajak.go.id</a:t>
              </a:r>
              <a:endParaRPr lang="id-ID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18989" y="3158062"/>
              <a:ext cx="1894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</a:t>
              </a:r>
              <a:r>
                <a:rPr lang="id-ID" b="1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urat elektronik</a:t>
              </a:r>
              <a:endParaRPr lang="id-ID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449700" y="3370556"/>
              <a:ext cx="908439" cy="908439"/>
            </a:xfrm>
            <a:prstGeom prst="ellipse">
              <a:avLst/>
            </a:prstGeom>
            <a:solidFill>
              <a:srgbClr val="AFD6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64844" y="3476805"/>
              <a:ext cx="507310" cy="710645"/>
            </a:xfrm>
            <a:prstGeom prst="rect">
              <a:avLst/>
            </a:prstGeom>
          </p:spPr>
        </p:pic>
      </p:grpSp>
      <p:grpSp>
        <p:nvGrpSpPr>
          <p:cNvPr id="11" name="Group 3"/>
          <p:cNvGrpSpPr/>
          <p:nvPr/>
        </p:nvGrpSpPr>
        <p:grpSpPr>
          <a:xfrm>
            <a:off x="976927" y="5533592"/>
            <a:ext cx="2703078" cy="980422"/>
            <a:chOff x="-11067" y="5071580"/>
            <a:chExt cx="2703078" cy="980422"/>
          </a:xfrm>
        </p:grpSpPr>
        <p:grpSp>
          <p:nvGrpSpPr>
            <p:cNvPr id="12" name="Group 36"/>
            <p:cNvGrpSpPr/>
            <p:nvPr/>
          </p:nvGrpSpPr>
          <p:grpSpPr>
            <a:xfrm>
              <a:off x="1218757" y="5071580"/>
              <a:ext cx="1473254" cy="980422"/>
              <a:chOff x="629658" y="4803314"/>
              <a:chExt cx="1473254" cy="98042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40291" y="4803314"/>
                <a:ext cx="1462621" cy="980422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29658" y="5051634"/>
                <a:ext cx="1412458" cy="408869"/>
              </a:xfrm>
              <a:prstGeom prst="rect">
                <a:avLst/>
              </a:prstGeom>
            </p:spPr>
          </p:pic>
        </p:grpSp>
        <p:sp>
          <p:nvSpPr>
            <p:cNvPr id="49" name="TextBox 48"/>
            <p:cNvSpPr txBox="1"/>
            <p:nvPr/>
          </p:nvSpPr>
          <p:spPr>
            <a:xfrm>
              <a:off x="-11067" y="5155002"/>
              <a:ext cx="122982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d-ID" b="1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SIKKA</a:t>
              </a:r>
            </a:p>
            <a:p>
              <a:pPr algn="r"/>
              <a:r>
                <a:rPr lang="id-ID" sz="12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</a:t>
              </a:r>
              <a:r>
                <a:rPr lang="id-ID" sz="12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asing-masing</a:t>
              </a:r>
            </a:p>
            <a:p>
              <a:pPr algn="r"/>
              <a:r>
                <a:rPr lang="id-ID" sz="12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pegawai</a:t>
              </a:r>
              <a:endParaRPr lang="id-ID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7813" y="113004"/>
            <a:ext cx="1157567" cy="1099689"/>
          </a:xfrm>
          <a:prstGeom prst="rect">
            <a:avLst/>
          </a:prstGeom>
        </p:spPr>
      </p:pic>
      <p:grpSp>
        <p:nvGrpSpPr>
          <p:cNvPr id="13" name="Group 5"/>
          <p:cNvGrpSpPr/>
          <p:nvPr/>
        </p:nvGrpSpPr>
        <p:grpSpPr>
          <a:xfrm>
            <a:off x="2512944" y="887495"/>
            <a:ext cx="3207249" cy="1093471"/>
            <a:chOff x="3520896" y="5268828"/>
            <a:chExt cx="3207249" cy="1093471"/>
          </a:xfrm>
        </p:grpSpPr>
        <p:sp>
          <p:nvSpPr>
            <p:cNvPr id="42" name="Rounded Rectangle 41"/>
            <p:cNvSpPr/>
            <p:nvPr/>
          </p:nvSpPr>
          <p:spPr>
            <a:xfrm>
              <a:off x="3814452" y="5628491"/>
              <a:ext cx="2620137" cy="733808"/>
            </a:xfrm>
            <a:prstGeom prst="roundRect">
              <a:avLst/>
            </a:prstGeom>
            <a:solidFill>
              <a:srgbClr val="022C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d-ID" b="1" i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h</a:t>
              </a:r>
              <a:r>
                <a:rPr lang="id-ID" b="1" i="1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elp desk</a:t>
              </a:r>
              <a:endParaRPr lang="id-ID" b="1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id-ID" b="1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Direktorat KITSDA</a:t>
              </a:r>
              <a:endParaRPr lang="id-ID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Smiley Face 2"/>
            <p:cNvSpPr/>
            <p:nvPr/>
          </p:nvSpPr>
          <p:spPr>
            <a:xfrm>
              <a:off x="5881122" y="5319900"/>
              <a:ext cx="847023" cy="847023"/>
            </a:xfrm>
            <a:prstGeom prst="smileyFace">
              <a:avLst/>
            </a:prstGeom>
            <a:solidFill>
              <a:srgbClr val="AFD648"/>
            </a:solidFill>
            <a:ln w="38100">
              <a:solidFill>
                <a:srgbClr val="022C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520896" y="5268828"/>
              <a:ext cx="2460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b="1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pengaduan langsung</a:t>
              </a:r>
              <a:endParaRPr lang="id-ID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6303" y="2842800"/>
            <a:ext cx="1119696" cy="1174023"/>
          </a:xfrm>
          <a:prstGeom prst="rect">
            <a:avLst/>
          </a:prstGeom>
        </p:spPr>
      </p:pic>
      <p:cxnSp>
        <p:nvCxnSpPr>
          <p:cNvPr id="51" name="Elbow Connector 50"/>
          <p:cNvCxnSpPr>
            <a:stCxn id="5" idx="3"/>
            <a:endCxn id="40" idx="2"/>
          </p:cNvCxnSpPr>
          <p:nvPr/>
        </p:nvCxnSpPr>
        <p:spPr>
          <a:xfrm flipV="1">
            <a:off x="3680005" y="4016823"/>
            <a:ext cx="436146" cy="2006980"/>
          </a:xfrm>
          <a:prstGeom prst="bentConnector2">
            <a:avLst/>
          </a:prstGeom>
          <a:ln w="38100" cap="flat">
            <a:solidFill>
              <a:srgbClr val="AFD64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>
            <a:stCxn id="28" idx="2"/>
            <a:endCxn id="40" idx="1"/>
          </p:cNvCxnSpPr>
          <p:nvPr/>
        </p:nvCxnSpPr>
        <p:spPr>
          <a:xfrm rot="16200000" flipH="1">
            <a:off x="2524571" y="2398079"/>
            <a:ext cx="539227" cy="1524237"/>
          </a:xfrm>
          <a:prstGeom prst="bentConnector2">
            <a:avLst/>
          </a:prstGeom>
          <a:ln w="38100" cap="flat">
            <a:solidFill>
              <a:srgbClr val="AFD64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42" idx="2"/>
            <a:endCxn id="40" idx="0"/>
          </p:cNvCxnSpPr>
          <p:nvPr/>
        </p:nvCxnSpPr>
        <p:spPr>
          <a:xfrm rot="5400000">
            <a:off x="3685443" y="2411674"/>
            <a:ext cx="861834" cy="418"/>
          </a:xfrm>
          <a:prstGeom prst="bentConnector3">
            <a:avLst/>
          </a:prstGeom>
          <a:ln w="38100" cap="flat">
            <a:solidFill>
              <a:srgbClr val="AFD64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34" idx="2"/>
            <a:endCxn id="40" idx="3"/>
          </p:cNvCxnSpPr>
          <p:nvPr/>
        </p:nvCxnSpPr>
        <p:spPr>
          <a:xfrm rot="10800000" flipV="1">
            <a:off x="4675999" y="2591266"/>
            <a:ext cx="1175920" cy="838546"/>
          </a:xfrm>
          <a:prstGeom prst="bentConnector3">
            <a:avLst/>
          </a:prstGeom>
          <a:ln w="38100" cap="flat">
            <a:solidFill>
              <a:srgbClr val="AFD64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>
            <a:stCxn id="31" idx="1"/>
            <a:endCxn id="40" idx="2"/>
          </p:cNvCxnSpPr>
          <p:nvPr/>
        </p:nvCxnSpPr>
        <p:spPr>
          <a:xfrm rot="10800000">
            <a:off x="4116151" y="4016823"/>
            <a:ext cx="1125802" cy="218666"/>
          </a:xfrm>
          <a:prstGeom prst="bentConnector2">
            <a:avLst/>
          </a:prstGeom>
          <a:ln w="38100" cap="flat">
            <a:solidFill>
              <a:srgbClr val="AFD64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5579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622" t="5611" r="50834" b="67471"/>
          <a:stretch/>
        </p:blipFill>
        <p:spPr bwMode="auto">
          <a:xfrm>
            <a:off x="2362200" y="1676400"/>
            <a:ext cx="4267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09" t="39915" r="37410" b="37693"/>
          <a:stretch/>
        </p:blipFill>
        <p:spPr bwMode="auto">
          <a:xfrm>
            <a:off x="5715000" y="2362200"/>
            <a:ext cx="2143140" cy="164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3048000" y="3657600"/>
            <a:ext cx="1752600" cy="990600"/>
          </a:xfrm>
          <a:prstGeom prst="wedgeRoundRectCallout">
            <a:avLst>
              <a:gd name="adj1" fmla="val -42031"/>
              <a:gd name="adj2" fmla="val -78101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i="1" dirty="0" smtClean="0"/>
              <a:t>Register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982686" y="3167742"/>
            <a:ext cx="391886" cy="1850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72200" y="3548744"/>
            <a:ext cx="707571" cy="239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ular Callout 16"/>
          <p:cNvSpPr/>
          <p:nvPr/>
        </p:nvSpPr>
        <p:spPr>
          <a:xfrm>
            <a:off x="6324600" y="4114800"/>
            <a:ext cx="1905000" cy="1143000"/>
          </a:xfrm>
          <a:prstGeom prst="wedgeRoundRectCallout">
            <a:avLst>
              <a:gd name="adj1" fmla="val -37617"/>
              <a:gd name="adj2" fmla="val -85636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Pastikan</a:t>
            </a:r>
            <a:r>
              <a:rPr lang="en-US" dirty="0" smtClean="0"/>
              <a:t> data </a:t>
            </a:r>
            <a:r>
              <a:rPr lang="en-US" dirty="0" err="1" smtClean="0"/>
              <a:t>sudah</a:t>
            </a:r>
            <a:r>
              <a:rPr lang="en-US" dirty="0" smtClean="0"/>
              <a:t> </a:t>
            </a:r>
            <a:r>
              <a:rPr lang="en-US" dirty="0" err="1" smtClean="0"/>
              <a:t>benar</a:t>
            </a:r>
            <a:r>
              <a:rPr lang="en-US" dirty="0" smtClean="0"/>
              <a:t>, </a:t>
            </a:r>
            <a:r>
              <a:rPr lang="en-US" dirty="0" err="1" smtClean="0"/>
              <a:t>klik</a:t>
            </a:r>
            <a:r>
              <a:rPr lang="en-US" dirty="0" smtClean="0"/>
              <a:t> “OK”</a:t>
            </a:r>
          </a:p>
        </p:txBody>
      </p:sp>
      <p:sp>
        <p:nvSpPr>
          <p:cNvPr id="9" name="Left Brace 8"/>
          <p:cNvSpPr/>
          <p:nvPr/>
        </p:nvSpPr>
        <p:spPr>
          <a:xfrm>
            <a:off x="2209800" y="2209800"/>
            <a:ext cx="228600" cy="83820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33400" y="2100942"/>
            <a:ext cx="1600200" cy="10668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Input </a:t>
            </a:r>
            <a:r>
              <a:rPr lang="en-US" dirty="0" err="1" smtClean="0"/>
              <a:t>sesuai</a:t>
            </a:r>
            <a:r>
              <a:rPr lang="en-US" dirty="0" smtClean="0"/>
              <a:t> data WP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045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sain Template Slide Penyuluh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sain Template Slide Penyuluh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plate DJP-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23AB631-2C77-48E2-965F-5E9DD09909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TS010385379</Template>
  <TotalTime>5339</TotalTime>
  <Words>1360</Words>
  <Application>Microsoft Office PowerPoint</Application>
  <PresentationFormat>On-screen Show (4:3)</PresentationFormat>
  <Paragraphs>239</Paragraphs>
  <Slides>88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88</vt:i4>
      </vt:variant>
    </vt:vector>
  </HeadingPairs>
  <TitlesOfParts>
    <vt:vector size="92" baseType="lpstr">
      <vt:lpstr>Custom Design</vt:lpstr>
      <vt:lpstr>Desain Template Slide Penyuluhan</vt:lpstr>
      <vt:lpstr>1_Desain Template Slide Penyuluhan</vt:lpstr>
      <vt:lpstr>Template DJP-2014</vt:lpstr>
      <vt:lpstr>Slide 1</vt:lpstr>
      <vt:lpstr>PENGENALAN BILLING SYSTEM</vt:lpstr>
      <vt:lpstr>Slide 3</vt:lpstr>
      <vt:lpstr>Slide 4</vt:lpstr>
      <vt:lpstr>Slide 5</vt:lpstr>
      <vt:lpstr>Slide 6</vt:lpstr>
      <vt:lpstr>PROSES PENDAFTARAN</vt:lpstr>
      <vt:lpstr>Slide 8</vt:lpstr>
      <vt:lpstr>Step 2</vt:lpstr>
      <vt:lpstr>Step 3</vt:lpstr>
      <vt:lpstr>Step 4</vt:lpstr>
      <vt:lpstr>Slide 12</vt:lpstr>
      <vt:lpstr>PROSES PEMBUATAN BILLING</vt:lpstr>
      <vt:lpstr>Login</vt:lpstr>
      <vt:lpstr>Input Data SSP</vt:lpstr>
      <vt:lpstr>Input Data SSP</vt:lpstr>
      <vt:lpstr>Input Data SSP</vt:lpstr>
      <vt:lpstr>Terbitkan Kode Billing</vt:lpstr>
      <vt:lpstr>Cetak Kode Billing</vt:lpstr>
      <vt:lpstr>Slide 20</vt:lpstr>
      <vt:lpstr>Kode Billing Bisa di-Print</vt:lpstr>
      <vt:lpstr>Datang ke Kantor Pos</vt:lpstr>
      <vt:lpstr>Lakukan Pembayaran</vt:lpstr>
      <vt:lpstr>ATAU</vt:lpstr>
      <vt:lpstr>Datang dan Lakukan Pembayaran di Bank</vt:lpstr>
      <vt:lpstr>BANK PEMBAYARAN</vt:lpstr>
      <vt:lpstr>Slide 27</vt:lpstr>
      <vt:lpstr>Slide 28</vt:lpstr>
      <vt:lpstr>PROSES PEMBAYARAN</vt:lpstr>
      <vt:lpstr>https://ib.bankmandiri.co.id</vt:lpstr>
      <vt:lpstr>Login Nasabah</vt:lpstr>
      <vt:lpstr>Pilih Menu Pembayaran</vt:lpstr>
      <vt:lpstr>Pilih Submenu Pajak</vt:lpstr>
      <vt:lpstr>Masukkan Kode Billing</vt:lpstr>
      <vt:lpstr>Konfirmasi Transaksi</vt:lpstr>
      <vt:lpstr>Settlement</vt:lpstr>
      <vt:lpstr>Settlement</vt:lpstr>
      <vt:lpstr>Settlement</vt:lpstr>
      <vt:lpstr>Bukti Penerimaan Negara Diterbitkan</vt:lpstr>
      <vt:lpstr>BPN Juga Otomatis Dikirim Melalui e-Mail</vt:lpstr>
      <vt:lpstr>Slide 41</vt:lpstr>
      <vt:lpstr>PROSES PEMBAYARAN</vt:lpstr>
      <vt:lpstr>Masukkan Kartu</vt:lpstr>
      <vt:lpstr>Masukkan PIN</vt:lpstr>
      <vt:lpstr>Bayar/Beli</vt:lpstr>
      <vt:lpstr>Lainnya</vt:lpstr>
      <vt:lpstr>Lainnya (2)</vt:lpstr>
      <vt:lpstr>Multi Payment</vt:lpstr>
      <vt:lpstr>Masukkan Kode DJP (10035) atau Lihat Daftar</vt:lpstr>
      <vt:lpstr>Kode DJP (10035) di Daftar</vt:lpstr>
      <vt:lpstr>Masukkan Kode DJP (10035)</vt:lpstr>
      <vt:lpstr>Masukkan Kode Billing</vt:lpstr>
      <vt:lpstr>Billing Retrieved</vt:lpstr>
      <vt:lpstr>Input Angka 1</vt:lpstr>
      <vt:lpstr>Konfirmasi</vt:lpstr>
      <vt:lpstr>Settlement</vt:lpstr>
      <vt:lpstr>Struk ATM</vt:lpstr>
      <vt:lpstr>PROSES PEMBAYARAN</vt:lpstr>
      <vt:lpstr>Slide 59</vt:lpstr>
      <vt:lpstr>Slide 60</vt:lpstr>
      <vt:lpstr>Slide 61</vt:lpstr>
      <vt:lpstr>Slide 62</vt:lpstr>
      <vt:lpstr>Cara Pertama (Pembayaran Bagi WP Yang Telah Mendapatkan Kode Billing)</vt:lpstr>
      <vt:lpstr>Slide 64</vt:lpstr>
      <vt:lpstr>Slide 65</vt:lpstr>
      <vt:lpstr>Slide 66</vt:lpstr>
      <vt:lpstr>Slide 67</vt:lpstr>
      <vt:lpstr>Cara Kedua (Pembayaran Bagi WP Yang Belum Mendapatkan Kode Billing)</vt:lpstr>
      <vt:lpstr>Slide 69</vt:lpstr>
      <vt:lpstr>Slide 70</vt:lpstr>
      <vt:lpstr>Slide 71</vt:lpstr>
      <vt:lpstr>Slide 72</vt:lpstr>
      <vt:lpstr>Slide 73</vt:lpstr>
      <vt:lpstr>Slide 74</vt:lpstr>
      <vt:lpstr>Masukkan password dan mtoken lalu klik tombol Kirim pada Halaman Konfirmasi Pembayaran MPN</vt:lpstr>
      <vt:lpstr>Sistem akan menampilkan halaman hasil transaksi Pembayaran MPN</vt:lpstr>
      <vt:lpstr>Slide 77</vt:lpstr>
      <vt:lpstr>PROSES PEMBAYARAN</vt:lpstr>
      <vt:lpstr>LANGKAH 1</vt:lpstr>
      <vt:lpstr>LANGKAH 2</vt:lpstr>
      <vt:lpstr>LANGKAH 3</vt:lpstr>
      <vt:lpstr>LANGKAH 4</vt:lpstr>
      <vt:lpstr>LANGKAH 5</vt:lpstr>
      <vt:lpstr>LANGKAH 6</vt:lpstr>
      <vt:lpstr>HASIL INQUIRY DJP</vt:lpstr>
      <vt:lpstr>STRUK PEMBAYARAN DJP</vt:lpstr>
      <vt:lpstr>Slide 87</vt:lpstr>
      <vt:lpstr>Slide 88</vt:lpstr>
    </vt:vector>
  </TitlesOfParts>
  <Company>Bakayarou.org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[Business Communication]</dc:title>
  <dc:creator>Fakhri Ahadi</dc:creator>
  <cp:lastModifiedBy>eLLen</cp:lastModifiedBy>
  <cp:revision>343</cp:revision>
  <dcterms:created xsi:type="dcterms:W3CDTF">2013-02-07T09:32:36Z</dcterms:created>
  <dcterms:modified xsi:type="dcterms:W3CDTF">2015-03-26T01:16:46Z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TC103853799990</vt:lpwstr>
  </property>
</Properties>
</file>